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30243463" cy="42845038"/>
  <p:notesSz cx="6858000" cy="9144000"/>
  <p:defaultTextStyle>
    <a:defPPr>
      <a:defRPr lang="sv-SE"/>
    </a:defPPr>
    <a:lvl1pPr marL="0" algn="l" defTabSz="4176431" rtl="0" eaLnBrk="1" latinLnBrk="0" hangingPunct="1">
      <a:defRPr sz="8200" kern="1200">
        <a:solidFill>
          <a:schemeClr val="tx1"/>
        </a:solidFill>
        <a:latin typeface="+mn-lt"/>
        <a:ea typeface="+mn-ea"/>
        <a:cs typeface="+mn-cs"/>
      </a:defRPr>
    </a:lvl1pPr>
    <a:lvl2pPr marL="2088215" algn="l" defTabSz="4176431" rtl="0" eaLnBrk="1" latinLnBrk="0" hangingPunct="1">
      <a:defRPr sz="8200" kern="1200">
        <a:solidFill>
          <a:schemeClr val="tx1"/>
        </a:solidFill>
        <a:latin typeface="+mn-lt"/>
        <a:ea typeface="+mn-ea"/>
        <a:cs typeface="+mn-cs"/>
      </a:defRPr>
    </a:lvl2pPr>
    <a:lvl3pPr marL="4176431" algn="l" defTabSz="4176431" rtl="0" eaLnBrk="1" latinLnBrk="0" hangingPunct="1">
      <a:defRPr sz="8200" kern="1200">
        <a:solidFill>
          <a:schemeClr val="tx1"/>
        </a:solidFill>
        <a:latin typeface="+mn-lt"/>
        <a:ea typeface="+mn-ea"/>
        <a:cs typeface="+mn-cs"/>
      </a:defRPr>
    </a:lvl3pPr>
    <a:lvl4pPr marL="6264646" algn="l" defTabSz="4176431" rtl="0" eaLnBrk="1" latinLnBrk="0" hangingPunct="1">
      <a:defRPr sz="8200" kern="1200">
        <a:solidFill>
          <a:schemeClr val="tx1"/>
        </a:solidFill>
        <a:latin typeface="+mn-lt"/>
        <a:ea typeface="+mn-ea"/>
        <a:cs typeface="+mn-cs"/>
      </a:defRPr>
    </a:lvl4pPr>
    <a:lvl5pPr marL="8352861" algn="l" defTabSz="4176431" rtl="0" eaLnBrk="1" latinLnBrk="0" hangingPunct="1">
      <a:defRPr sz="8200" kern="1200">
        <a:solidFill>
          <a:schemeClr val="tx1"/>
        </a:solidFill>
        <a:latin typeface="+mn-lt"/>
        <a:ea typeface="+mn-ea"/>
        <a:cs typeface="+mn-cs"/>
      </a:defRPr>
    </a:lvl5pPr>
    <a:lvl6pPr marL="10441076" algn="l" defTabSz="4176431" rtl="0" eaLnBrk="1" latinLnBrk="0" hangingPunct="1">
      <a:defRPr sz="8200" kern="1200">
        <a:solidFill>
          <a:schemeClr val="tx1"/>
        </a:solidFill>
        <a:latin typeface="+mn-lt"/>
        <a:ea typeface="+mn-ea"/>
        <a:cs typeface="+mn-cs"/>
      </a:defRPr>
    </a:lvl6pPr>
    <a:lvl7pPr marL="12529292" algn="l" defTabSz="4176431" rtl="0" eaLnBrk="1" latinLnBrk="0" hangingPunct="1">
      <a:defRPr sz="8200" kern="1200">
        <a:solidFill>
          <a:schemeClr val="tx1"/>
        </a:solidFill>
        <a:latin typeface="+mn-lt"/>
        <a:ea typeface="+mn-ea"/>
        <a:cs typeface="+mn-cs"/>
      </a:defRPr>
    </a:lvl7pPr>
    <a:lvl8pPr marL="14617507" algn="l" defTabSz="4176431" rtl="0" eaLnBrk="1" latinLnBrk="0" hangingPunct="1">
      <a:defRPr sz="8200" kern="1200">
        <a:solidFill>
          <a:schemeClr val="tx1"/>
        </a:solidFill>
        <a:latin typeface="+mn-lt"/>
        <a:ea typeface="+mn-ea"/>
        <a:cs typeface="+mn-cs"/>
      </a:defRPr>
    </a:lvl8pPr>
    <a:lvl9pPr marL="16705722" algn="l" defTabSz="4176431" rtl="0" eaLnBrk="1" latinLnBrk="0" hangingPunct="1">
      <a:defRPr sz="82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C611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4587" autoAdjust="0"/>
    <p:restoredTop sz="94692" autoAdjust="0"/>
  </p:normalViewPr>
  <p:slideViewPr>
    <p:cSldViewPr>
      <p:cViewPr>
        <p:scale>
          <a:sx n="33" d="100"/>
          <a:sy n="33" d="100"/>
        </p:scale>
        <p:origin x="-1358" y="5074"/>
      </p:cViewPr>
      <p:guideLst>
        <p:guide orient="horz" pos="13495"/>
        <p:guide pos="9526"/>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93321E-D3CF-4B0D-93FB-15F1085F84A4}" type="datetimeFigureOut">
              <a:rPr lang="sv-SE" smtClean="0"/>
              <a:t>2015-03-22</a:t>
            </a:fld>
            <a:endParaRPr lang="sv-SE"/>
          </a:p>
        </p:txBody>
      </p:sp>
      <p:sp>
        <p:nvSpPr>
          <p:cNvPr id="4" name="Platshållare för bildobjekt 3"/>
          <p:cNvSpPr>
            <a:spLocks noGrp="1" noRot="1" noChangeAspect="1"/>
          </p:cNvSpPr>
          <p:nvPr>
            <p:ph type="sldImg" idx="2"/>
          </p:nvPr>
        </p:nvSpPr>
        <p:spPr>
          <a:xfrm>
            <a:off x="2219325" y="685800"/>
            <a:ext cx="241935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DF36BA-7296-44BF-ABD7-D96AEAD7721D}" type="slidenum">
              <a:rPr lang="sv-SE" smtClean="0"/>
              <a:t>‹#›</a:t>
            </a:fld>
            <a:endParaRPr lang="sv-SE"/>
          </a:p>
        </p:txBody>
      </p:sp>
    </p:spTree>
    <p:extLst>
      <p:ext uri="{BB962C8B-B14F-4D97-AF65-F5344CB8AC3E}">
        <p14:creationId xmlns:p14="http://schemas.microsoft.com/office/powerpoint/2010/main" val="798604964"/>
      </p:ext>
    </p:extLst>
  </p:cSld>
  <p:clrMap bg1="lt1" tx1="dk1" bg2="lt2" tx2="dk2" accent1="accent1" accent2="accent2" accent3="accent3" accent4="accent4" accent5="accent5" accent6="accent6" hlink="hlink" folHlink="folHlink"/>
  <p:notesStyle>
    <a:lvl1pPr marL="0" algn="l" defTabSz="4176431" rtl="0" eaLnBrk="1" latinLnBrk="0" hangingPunct="1">
      <a:defRPr sz="5500" kern="1200">
        <a:solidFill>
          <a:schemeClr val="tx1"/>
        </a:solidFill>
        <a:latin typeface="+mn-lt"/>
        <a:ea typeface="+mn-ea"/>
        <a:cs typeface="+mn-cs"/>
      </a:defRPr>
    </a:lvl1pPr>
    <a:lvl2pPr marL="2088215" algn="l" defTabSz="4176431" rtl="0" eaLnBrk="1" latinLnBrk="0" hangingPunct="1">
      <a:defRPr sz="5500" kern="1200">
        <a:solidFill>
          <a:schemeClr val="tx1"/>
        </a:solidFill>
        <a:latin typeface="+mn-lt"/>
        <a:ea typeface="+mn-ea"/>
        <a:cs typeface="+mn-cs"/>
      </a:defRPr>
    </a:lvl2pPr>
    <a:lvl3pPr marL="4176431" algn="l" defTabSz="4176431" rtl="0" eaLnBrk="1" latinLnBrk="0" hangingPunct="1">
      <a:defRPr sz="5500" kern="1200">
        <a:solidFill>
          <a:schemeClr val="tx1"/>
        </a:solidFill>
        <a:latin typeface="+mn-lt"/>
        <a:ea typeface="+mn-ea"/>
        <a:cs typeface="+mn-cs"/>
      </a:defRPr>
    </a:lvl3pPr>
    <a:lvl4pPr marL="6264646" algn="l" defTabSz="4176431" rtl="0" eaLnBrk="1" latinLnBrk="0" hangingPunct="1">
      <a:defRPr sz="5500" kern="1200">
        <a:solidFill>
          <a:schemeClr val="tx1"/>
        </a:solidFill>
        <a:latin typeface="+mn-lt"/>
        <a:ea typeface="+mn-ea"/>
        <a:cs typeface="+mn-cs"/>
      </a:defRPr>
    </a:lvl4pPr>
    <a:lvl5pPr marL="8352861" algn="l" defTabSz="4176431" rtl="0" eaLnBrk="1" latinLnBrk="0" hangingPunct="1">
      <a:defRPr sz="5500" kern="1200">
        <a:solidFill>
          <a:schemeClr val="tx1"/>
        </a:solidFill>
        <a:latin typeface="+mn-lt"/>
        <a:ea typeface="+mn-ea"/>
        <a:cs typeface="+mn-cs"/>
      </a:defRPr>
    </a:lvl5pPr>
    <a:lvl6pPr marL="10441076" algn="l" defTabSz="4176431" rtl="0" eaLnBrk="1" latinLnBrk="0" hangingPunct="1">
      <a:defRPr sz="5500" kern="1200">
        <a:solidFill>
          <a:schemeClr val="tx1"/>
        </a:solidFill>
        <a:latin typeface="+mn-lt"/>
        <a:ea typeface="+mn-ea"/>
        <a:cs typeface="+mn-cs"/>
      </a:defRPr>
    </a:lvl6pPr>
    <a:lvl7pPr marL="12529292" algn="l" defTabSz="4176431" rtl="0" eaLnBrk="1" latinLnBrk="0" hangingPunct="1">
      <a:defRPr sz="5500" kern="1200">
        <a:solidFill>
          <a:schemeClr val="tx1"/>
        </a:solidFill>
        <a:latin typeface="+mn-lt"/>
        <a:ea typeface="+mn-ea"/>
        <a:cs typeface="+mn-cs"/>
      </a:defRPr>
    </a:lvl7pPr>
    <a:lvl8pPr marL="14617507" algn="l" defTabSz="4176431" rtl="0" eaLnBrk="1" latinLnBrk="0" hangingPunct="1">
      <a:defRPr sz="5500" kern="1200">
        <a:solidFill>
          <a:schemeClr val="tx1"/>
        </a:solidFill>
        <a:latin typeface="+mn-lt"/>
        <a:ea typeface="+mn-ea"/>
        <a:cs typeface="+mn-cs"/>
      </a:defRPr>
    </a:lvl8pPr>
    <a:lvl9pPr marL="16705722" algn="l" defTabSz="4176431" rtl="0" eaLnBrk="1" latinLnBrk="0" hangingPunct="1">
      <a:defRPr sz="55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F1DF36BA-7296-44BF-ABD7-D96AEAD7721D}" type="slidenum">
              <a:rPr lang="sv-SE" smtClean="0"/>
              <a:t>1</a:t>
            </a:fld>
            <a:endParaRPr lang="sv-SE"/>
          </a:p>
        </p:txBody>
      </p:sp>
    </p:spTree>
    <p:extLst>
      <p:ext uri="{BB962C8B-B14F-4D97-AF65-F5344CB8AC3E}">
        <p14:creationId xmlns:p14="http://schemas.microsoft.com/office/powerpoint/2010/main" val="5269427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2268260" y="13309740"/>
            <a:ext cx="25706944" cy="9183912"/>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4536520" y="24278855"/>
            <a:ext cx="21170424" cy="10949287"/>
          </a:xfrm>
        </p:spPr>
        <p:txBody>
          <a:bodyPr/>
          <a:lstStyle>
            <a:lvl1pPr marL="0" indent="0" algn="ctr">
              <a:buNone/>
              <a:defRPr>
                <a:solidFill>
                  <a:schemeClr val="tx1">
                    <a:tint val="75000"/>
                  </a:schemeClr>
                </a:solidFill>
              </a:defRPr>
            </a:lvl1pPr>
            <a:lvl2pPr marL="2088215" indent="0" algn="ctr">
              <a:buNone/>
              <a:defRPr>
                <a:solidFill>
                  <a:schemeClr val="tx1">
                    <a:tint val="75000"/>
                  </a:schemeClr>
                </a:solidFill>
              </a:defRPr>
            </a:lvl2pPr>
            <a:lvl3pPr marL="4176431" indent="0" algn="ctr">
              <a:buNone/>
              <a:defRPr>
                <a:solidFill>
                  <a:schemeClr val="tx1">
                    <a:tint val="75000"/>
                  </a:schemeClr>
                </a:solidFill>
              </a:defRPr>
            </a:lvl3pPr>
            <a:lvl4pPr marL="6264646" indent="0" algn="ctr">
              <a:buNone/>
              <a:defRPr>
                <a:solidFill>
                  <a:schemeClr val="tx1">
                    <a:tint val="75000"/>
                  </a:schemeClr>
                </a:solidFill>
              </a:defRPr>
            </a:lvl4pPr>
            <a:lvl5pPr marL="8352861" indent="0" algn="ctr">
              <a:buNone/>
              <a:defRPr>
                <a:solidFill>
                  <a:schemeClr val="tx1">
                    <a:tint val="75000"/>
                  </a:schemeClr>
                </a:solidFill>
              </a:defRPr>
            </a:lvl5pPr>
            <a:lvl6pPr marL="10441076" indent="0" algn="ctr">
              <a:buNone/>
              <a:defRPr>
                <a:solidFill>
                  <a:schemeClr val="tx1">
                    <a:tint val="75000"/>
                  </a:schemeClr>
                </a:solidFill>
              </a:defRPr>
            </a:lvl6pPr>
            <a:lvl7pPr marL="12529292" indent="0" algn="ctr">
              <a:buNone/>
              <a:defRPr>
                <a:solidFill>
                  <a:schemeClr val="tx1">
                    <a:tint val="75000"/>
                  </a:schemeClr>
                </a:solidFill>
              </a:defRPr>
            </a:lvl7pPr>
            <a:lvl8pPr marL="14617507" indent="0" algn="ctr">
              <a:buNone/>
              <a:defRPr>
                <a:solidFill>
                  <a:schemeClr val="tx1">
                    <a:tint val="75000"/>
                  </a:schemeClr>
                </a:solidFill>
              </a:defRPr>
            </a:lvl8pPr>
            <a:lvl9pPr marL="16705722" indent="0" algn="ctr">
              <a:buNone/>
              <a:defRPr>
                <a:solidFill>
                  <a:schemeClr val="tx1">
                    <a:tint val="75000"/>
                  </a:schemeClr>
                </a:solidFill>
              </a:defRPr>
            </a:lvl9pPr>
          </a:lstStyle>
          <a:p>
            <a:r>
              <a:rPr lang="sv-SE"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p>
            <a:fld id="{C4083895-98D8-468E-974C-6E118CCDA5EF}" type="datetimeFigureOut">
              <a:rPr lang="sv-SE" smtClean="0"/>
              <a:t>2015-03-22</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C2C77FFD-1407-4DDF-826F-D78ABBDAF0D0}" type="slidenum">
              <a:rPr lang="sv-SE" smtClean="0"/>
              <a:t>‹#›</a:t>
            </a:fld>
            <a:endParaRPr lang="sv-SE"/>
          </a:p>
        </p:txBody>
      </p:sp>
    </p:spTree>
    <p:extLst>
      <p:ext uri="{BB962C8B-B14F-4D97-AF65-F5344CB8AC3E}">
        <p14:creationId xmlns:p14="http://schemas.microsoft.com/office/powerpoint/2010/main" val="102141949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C4083895-98D8-468E-974C-6E118CCDA5EF}" type="datetimeFigureOut">
              <a:rPr lang="sv-SE" smtClean="0"/>
              <a:t>2015-03-22</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C2C77FFD-1407-4DDF-826F-D78ABBDAF0D0}" type="slidenum">
              <a:rPr lang="sv-SE" smtClean="0"/>
              <a:t>‹#›</a:t>
            </a:fld>
            <a:endParaRPr lang="sv-SE"/>
          </a:p>
        </p:txBody>
      </p:sp>
    </p:spTree>
    <p:extLst>
      <p:ext uri="{BB962C8B-B14F-4D97-AF65-F5344CB8AC3E}">
        <p14:creationId xmlns:p14="http://schemas.microsoft.com/office/powerpoint/2010/main" val="109898408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2389026" y="27531905"/>
            <a:ext cx="25706944" cy="8509501"/>
          </a:xfrm>
        </p:spPr>
        <p:txBody>
          <a:bodyPr anchor="t"/>
          <a:lstStyle>
            <a:lvl1pPr algn="l">
              <a:defRPr sz="18300" b="1" cap="all"/>
            </a:lvl1pPr>
          </a:lstStyle>
          <a:p>
            <a:r>
              <a:rPr lang="sv-SE" smtClean="0"/>
              <a:t>Klicka här för att ändra format</a:t>
            </a:r>
            <a:endParaRPr lang="sv-SE"/>
          </a:p>
        </p:txBody>
      </p:sp>
      <p:sp>
        <p:nvSpPr>
          <p:cNvPr id="3" name="Platshållare för text 2"/>
          <p:cNvSpPr>
            <a:spLocks noGrp="1"/>
          </p:cNvSpPr>
          <p:nvPr>
            <p:ph type="body" idx="1"/>
          </p:nvPr>
        </p:nvSpPr>
        <p:spPr>
          <a:xfrm>
            <a:off x="2389026" y="18159561"/>
            <a:ext cx="25706944" cy="9372347"/>
          </a:xfrm>
        </p:spPr>
        <p:txBody>
          <a:bodyPr anchor="b"/>
          <a:lstStyle>
            <a:lvl1pPr marL="0" indent="0">
              <a:buNone/>
              <a:defRPr sz="9100">
                <a:solidFill>
                  <a:schemeClr val="tx1">
                    <a:tint val="75000"/>
                  </a:schemeClr>
                </a:solidFill>
              </a:defRPr>
            </a:lvl1pPr>
            <a:lvl2pPr marL="2088215" indent="0">
              <a:buNone/>
              <a:defRPr sz="8200">
                <a:solidFill>
                  <a:schemeClr val="tx1">
                    <a:tint val="75000"/>
                  </a:schemeClr>
                </a:solidFill>
              </a:defRPr>
            </a:lvl2pPr>
            <a:lvl3pPr marL="4176431" indent="0">
              <a:buNone/>
              <a:defRPr sz="7300">
                <a:solidFill>
                  <a:schemeClr val="tx1">
                    <a:tint val="75000"/>
                  </a:schemeClr>
                </a:solidFill>
              </a:defRPr>
            </a:lvl3pPr>
            <a:lvl4pPr marL="6264646" indent="0">
              <a:buNone/>
              <a:defRPr sz="6400">
                <a:solidFill>
                  <a:schemeClr val="tx1">
                    <a:tint val="75000"/>
                  </a:schemeClr>
                </a:solidFill>
              </a:defRPr>
            </a:lvl4pPr>
            <a:lvl5pPr marL="8352861" indent="0">
              <a:buNone/>
              <a:defRPr sz="6400">
                <a:solidFill>
                  <a:schemeClr val="tx1">
                    <a:tint val="75000"/>
                  </a:schemeClr>
                </a:solidFill>
              </a:defRPr>
            </a:lvl5pPr>
            <a:lvl6pPr marL="10441076" indent="0">
              <a:buNone/>
              <a:defRPr sz="6400">
                <a:solidFill>
                  <a:schemeClr val="tx1">
                    <a:tint val="75000"/>
                  </a:schemeClr>
                </a:solidFill>
              </a:defRPr>
            </a:lvl6pPr>
            <a:lvl7pPr marL="12529292" indent="0">
              <a:buNone/>
              <a:defRPr sz="6400">
                <a:solidFill>
                  <a:schemeClr val="tx1">
                    <a:tint val="75000"/>
                  </a:schemeClr>
                </a:solidFill>
              </a:defRPr>
            </a:lvl7pPr>
            <a:lvl8pPr marL="14617507" indent="0">
              <a:buNone/>
              <a:defRPr sz="6400">
                <a:solidFill>
                  <a:schemeClr val="tx1">
                    <a:tint val="75000"/>
                  </a:schemeClr>
                </a:solidFill>
              </a:defRPr>
            </a:lvl8pPr>
            <a:lvl9pPr marL="16705722" indent="0">
              <a:buNone/>
              <a:defRPr sz="6400">
                <a:solidFill>
                  <a:schemeClr val="tx1">
                    <a:tint val="75000"/>
                  </a:schemeClr>
                </a:solidFill>
              </a:defRPr>
            </a:lvl9pPr>
          </a:lstStyle>
          <a:p>
            <a:pPr lvl="0"/>
            <a:r>
              <a:rPr lang="sv-SE" smtClean="0"/>
              <a:t>Klicka här för att ändra format på bakgrundstexten</a:t>
            </a:r>
          </a:p>
        </p:txBody>
      </p:sp>
      <p:sp>
        <p:nvSpPr>
          <p:cNvPr id="4" name="Platshållare för datum 3"/>
          <p:cNvSpPr>
            <a:spLocks noGrp="1"/>
          </p:cNvSpPr>
          <p:nvPr>
            <p:ph type="dt" sz="half" idx="10"/>
          </p:nvPr>
        </p:nvSpPr>
        <p:spPr/>
        <p:txBody>
          <a:bodyPr/>
          <a:lstStyle/>
          <a:p>
            <a:fld id="{C4083895-98D8-468E-974C-6E118CCDA5EF}" type="datetimeFigureOut">
              <a:rPr lang="sv-SE" smtClean="0"/>
              <a:t>2015-03-22</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C2C77FFD-1407-4DDF-826F-D78ABBDAF0D0}" type="slidenum">
              <a:rPr lang="sv-SE" smtClean="0"/>
              <a:t>‹#›</a:t>
            </a:fld>
            <a:endParaRPr lang="sv-SE"/>
          </a:p>
        </p:txBody>
      </p:sp>
    </p:spTree>
    <p:extLst>
      <p:ext uri="{BB962C8B-B14F-4D97-AF65-F5344CB8AC3E}">
        <p14:creationId xmlns:p14="http://schemas.microsoft.com/office/powerpoint/2010/main" val="20474609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1512173" y="9997183"/>
            <a:ext cx="13357529" cy="28275743"/>
          </a:xfrm>
        </p:spPr>
        <p:txBody>
          <a:bodyPr/>
          <a:lstStyle>
            <a:lvl1pPr>
              <a:defRPr sz="12800"/>
            </a:lvl1pPr>
            <a:lvl2pPr>
              <a:defRPr sz="11000"/>
            </a:lvl2pPr>
            <a:lvl3pPr>
              <a:defRPr sz="9100"/>
            </a:lvl3pPr>
            <a:lvl4pPr>
              <a:defRPr sz="8200"/>
            </a:lvl4pPr>
            <a:lvl5pPr>
              <a:defRPr sz="8200"/>
            </a:lvl5pPr>
            <a:lvl6pPr>
              <a:defRPr sz="8200"/>
            </a:lvl6pPr>
            <a:lvl7pPr>
              <a:defRPr sz="8200"/>
            </a:lvl7pPr>
            <a:lvl8pPr>
              <a:defRPr sz="8200"/>
            </a:lvl8pPr>
            <a:lvl9pPr>
              <a:defRPr sz="82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15373761" y="9997183"/>
            <a:ext cx="13357529" cy="28275743"/>
          </a:xfrm>
        </p:spPr>
        <p:txBody>
          <a:bodyPr/>
          <a:lstStyle>
            <a:lvl1pPr>
              <a:defRPr sz="12800"/>
            </a:lvl1pPr>
            <a:lvl2pPr>
              <a:defRPr sz="11000"/>
            </a:lvl2pPr>
            <a:lvl3pPr>
              <a:defRPr sz="9100"/>
            </a:lvl3pPr>
            <a:lvl4pPr>
              <a:defRPr sz="8200"/>
            </a:lvl4pPr>
            <a:lvl5pPr>
              <a:defRPr sz="8200"/>
            </a:lvl5pPr>
            <a:lvl6pPr>
              <a:defRPr sz="8200"/>
            </a:lvl6pPr>
            <a:lvl7pPr>
              <a:defRPr sz="8200"/>
            </a:lvl7pPr>
            <a:lvl8pPr>
              <a:defRPr sz="8200"/>
            </a:lvl8pPr>
            <a:lvl9pPr>
              <a:defRPr sz="82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p:txBody>
          <a:bodyPr/>
          <a:lstStyle/>
          <a:p>
            <a:fld id="{C4083895-98D8-468E-974C-6E118CCDA5EF}" type="datetimeFigureOut">
              <a:rPr lang="sv-SE" smtClean="0"/>
              <a:t>2015-03-22</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C2C77FFD-1407-4DDF-826F-D78ABBDAF0D0}" type="slidenum">
              <a:rPr lang="sv-SE" smtClean="0"/>
              <a:t>‹#›</a:t>
            </a:fld>
            <a:endParaRPr lang="sv-SE"/>
          </a:p>
        </p:txBody>
      </p:sp>
    </p:spTree>
    <p:extLst>
      <p:ext uri="{BB962C8B-B14F-4D97-AF65-F5344CB8AC3E}">
        <p14:creationId xmlns:p14="http://schemas.microsoft.com/office/powerpoint/2010/main" val="173740932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smtClean="0"/>
              <a:t>Klicka här för att ändra format</a:t>
            </a:r>
            <a:endParaRPr lang="sv-SE"/>
          </a:p>
        </p:txBody>
      </p:sp>
      <p:sp>
        <p:nvSpPr>
          <p:cNvPr id="3" name="Platshållare för text 2"/>
          <p:cNvSpPr>
            <a:spLocks noGrp="1"/>
          </p:cNvSpPr>
          <p:nvPr>
            <p:ph type="body" idx="1"/>
          </p:nvPr>
        </p:nvSpPr>
        <p:spPr>
          <a:xfrm>
            <a:off x="1512175" y="9590546"/>
            <a:ext cx="13362782" cy="3996884"/>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1512175" y="13587430"/>
            <a:ext cx="13362782" cy="24685489"/>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15363262" y="9590546"/>
            <a:ext cx="13368030" cy="3996884"/>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15363262" y="13587430"/>
            <a:ext cx="13368030" cy="24685489"/>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6"/>
          <p:cNvSpPr>
            <a:spLocks noGrp="1"/>
          </p:cNvSpPr>
          <p:nvPr>
            <p:ph type="dt" sz="half" idx="10"/>
          </p:nvPr>
        </p:nvSpPr>
        <p:spPr/>
        <p:txBody>
          <a:bodyPr/>
          <a:lstStyle/>
          <a:p>
            <a:fld id="{C4083895-98D8-468E-974C-6E118CCDA5EF}" type="datetimeFigureOut">
              <a:rPr lang="sv-SE" smtClean="0"/>
              <a:t>2015-03-22</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C2C77FFD-1407-4DDF-826F-D78ABBDAF0D0}" type="slidenum">
              <a:rPr lang="sv-SE" smtClean="0"/>
              <a:t>‹#›</a:t>
            </a:fld>
            <a:endParaRPr lang="sv-SE"/>
          </a:p>
        </p:txBody>
      </p:sp>
    </p:spTree>
    <p:extLst>
      <p:ext uri="{BB962C8B-B14F-4D97-AF65-F5344CB8AC3E}">
        <p14:creationId xmlns:p14="http://schemas.microsoft.com/office/powerpoint/2010/main" val="412279485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p>
            <a:fld id="{C4083895-98D8-468E-974C-6E118CCDA5EF}" type="datetimeFigureOut">
              <a:rPr lang="sv-SE" smtClean="0"/>
              <a:t>2015-03-22</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C2C77FFD-1407-4DDF-826F-D78ABBDAF0D0}" type="slidenum">
              <a:rPr lang="sv-SE" smtClean="0"/>
              <a:t>‹#›</a:t>
            </a:fld>
            <a:endParaRPr lang="sv-SE"/>
          </a:p>
        </p:txBody>
      </p:sp>
    </p:spTree>
    <p:extLst>
      <p:ext uri="{BB962C8B-B14F-4D97-AF65-F5344CB8AC3E}">
        <p14:creationId xmlns:p14="http://schemas.microsoft.com/office/powerpoint/2010/main" val="180807280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C4083895-98D8-468E-974C-6E118CCDA5EF}" type="datetimeFigureOut">
              <a:rPr lang="sv-SE" smtClean="0"/>
              <a:t>2015-03-22</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C2C77FFD-1407-4DDF-826F-D78ABBDAF0D0}" type="slidenum">
              <a:rPr lang="sv-SE" smtClean="0"/>
              <a:t>‹#›</a:t>
            </a:fld>
            <a:endParaRPr lang="sv-SE"/>
          </a:p>
        </p:txBody>
      </p:sp>
    </p:spTree>
    <p:extLst>
      <p:ext uri="{BB962C8B-B14F-4D97-AF65-F5344CB8AC3E}">
        <p14:creationId xmlns:p14="http://schemas.microsoft.com/office/powerpoint/2010/main" val="47446666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512175" y="1705869"/>
            <a:ext cx="9949892" cy="7259854"/>
          </a:xfrm>
        </p:spPr>
        <p:txBody>
          <a:bodyPr anchor="b"/>
          <a:lstStyle>
            <a:lvl1pPr algn="l">
              <a:defRPr sz="9100" b="1"/>
            </a:lvl1pPr>
          </a:lstStyle>
          <a:p>
            <a:r>
              <a:rPr lang="sv-SE" smtClean="0"/>
              <a:t>Klicka här för att ändra format</a:t>
            </a:r>
            <a:endParaRPr lang="sv-SE"/>
          </a:p>
        </p:txBody>
      </p:sp>
      <p:sp>
        <p:nvSpPr>
          <p:cNvPr id="3" name="Platshållare för innehåll 2"/>
          <p:cNvSpPr>
            <a:spLocks noGrp="1"/>
          </p:cNvSpPr>
          <p:nvPr>
            <p:ph idx="1"/>
          </p:nvPr>
        </p:nvSpPr>
        <p:spPr>
          <a:xfrm>
            <a:off x="11824354" y="1705871"/>
            <a:ext cx="16906938" cy="36567054"/>
          </a:xfrm>
        </p:spPr>
        <p:txBody>
          <a:bodyPr/>
          <a:lstStyle>
            <a:lvl1pPr>
              <a:defRPr sz="14600"/>
            </a:lvl1pPr>
            <a:lvl2pPr>
              <a:defRPr sz="12800"/>
            </a:lvl2pPr>
            <a:lvl3pPr>
              <a:defRPr sz="11000"/>
            </a:lvl3pPr>
            <a:lvl4pPr>
              <a:defRPr sz="9100"/>
            </a:lvl4pPr>
            <a:lvl5pPr>
              <a:defRPr sz="9100"/>
            </a:lvl5pPr>
            <a:lvl6pPr>
              <a:defRPr sz="9100"/>
            </a:lvl6pPr>
            <a:lvl7pPr>
              <a:defRPr sz="9100"/>
            </a:lvl7pPr>
            <a:lvl8pPr>
              <a:defRPr sz="9100"/>
            </a:lvl8pPr>
            <a:lvl9pPr>
              <a:defRPr sz="91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1512175" y="8965725"/>
            <a:ext cx="9949892" cy="29307201"/>
          </a:xfrm>
        </p:spPr>
        <p:txBody>
          <a:bodyPr/>
          <a:lstStyle>
            <a:lvl1pPr marL="0" indent="0">
              <a:buNone/>
              <a:defRPr sz="6400"/>
            </a:lvl1pPr>
            <a:lvl2pPr marL="2088215" indent="0">
              <a:buNone/>
              <a:defRPr sz="5500"/>
            </a:lvl2pPr>
            <a:lvl3pPr marL="4176431" indent="0">
              <a:buNone/>
              <a:defRPr sz="4600"/>
            </a:lvl3pPr>
            <a:lvl4pPr marL="6264646" indent="0">
              <a:buNone/>
              <a:defRPr sz="4100"/>
            </a:lvl4pPr>
            <a:lvl5pPr marL="8352861" indent="0">
              <a:buNone/>
              <a:defRPr sz="4100"/>
            </a:lvl5pPr>
            <a:lvl6pPr marL="10441076" indent="0">
              <a:buNone/>
              <a:defRPr sz="4100"/>
            </a:lvl6pPr>
            <a:lvl7pPr marL="12529292" indent="0">
              <a:buNone/>
              <a:defRPr sz="4100"/>
            </a:lvl7pPr>
            <a:lvl8pPr marL="14617507" indent="0">
              <a:buNone/>
              <a:defRPr sz="4100"/>
            </a:lvl8pPr>
            <a:lvl9pPr marL="16705722" indent="0">
              <a:buNone/>
              <a:defRPr sz="41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C4083895-98D8-468E-974C-6E118CCDA5EF}" type="datetimeFigureOut">
              <a:rPr lang="sv-SE" smtClean="0"/>
              <a:t>2015-03-22</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C2C77FFD-1407-4DDF-826F-D78ABBDAF0D0}" type="slidenum">
              <a:rPr lang="sv-SE" smtClean="0"/>
              <a:t>‹#›</a:t>
            </a:fld>
            <a:endParaRPr lang="sv-SE"/>
          </a:p>
        </p:txBody>
      </p:sp>
    </p:spTree>
    <p:extLst>
      <p:ext uri="{BB962C8B-B14F-4D97-AF65-F5344CB8AC3E}">
        <p14:creationId xmlns:p14="http://schemas.microsoft.com/office/powerpoint/2010/main" val="337335207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5927930" y="29991529"/>
            <a:ext cx="18146078" cy="3540671"/>
          </a:xfrm>
        </p:spPr>
        <p:txBody>
          <a:bodyPr anchor="b"/>
          <a:lstStyle>
            <a:lvl1pPr algn="l">
              <a:defRPr sz="9100" b="1"/>
            </a:lvl1pPr>
          </a:lstStyle>
          <a:p>
            <a:r>
              <a:rPr lang="sv-SE" smtClean="0"/>
              <a:t>Klicka här för att ändra format</a:t>
            </a:r>
            <a:endParaRPr lang="sv-SE"/>
          </a:p>
        </p:txBody>
      </p:sp>
      <p:sp>
        <p:nvSpPr>
          <p:cNvPr id="3" name="Platshållare för bild 2"/>
          <p:cNvSpPr>
            <a:spLocks noGrp="1"/>
          </p:cNvSpPr>
          <p:nvPr>
            <p:ph type="pic" idx="1"/>
          </p:nvPr>
        </p:nvSpPr>
        <p:spPr>
          <a:xfrm>
            <a:off x="5927930" y="3828282"/>
            <a:ext cx="18146078" cy="25707023"/>
          </a:xfrm>
        </p:spPr>
        <p:txBody>
          <a:bodyPr/>
          <a:lstStyle>
            <a:lvl1pPr marL="0" indent="0">
              <a:buNone/>
              <a:defRPr sz="14600"/>
            </a:lvl1pPr>
            <a:lvl2pPr marL="2088215" indent="0">
              <a:buNone/>
              <a:defRPr sz="12800"/>
            </a:lvl2pPr>
            <a:lvl3pPr marL="4176431" indent="0">
              <a:buNone/>
              <a:defRPr sz="11000"/>
            </a:lvl3pPr>
            <a:lvl4pPr marL="6264646" indent="0">
              <a:buNone/>
              <a:defRPr sz="9100"/>
            </a:lvl4pPr>
            <a:lvl5pPr marL="8352861" indent="0">
              <a:buNone/>
              <a:defRPr sz="9100"/>
            </a:lvl5pPr>
            <a:lvl6pPr marL="10441076" indent="0">
              <a:buNone/>
              <a:defRPr sz="9100"/>
            </a:lvl6pPr>
            <a:lvl7pPr marL="12529292" indent="0">
              <a:buNone/>
              <a:defRPr sz="9100"/>
            </a:lvl7pPr>
            <a:lvl8pPr marL="14617507" indent="0">
              <a:buNone/>
              <a:defRPr sz="9100"/>
            </a:lvl8pPr>
            <a:lvl9pPr marL="16705722" indent="0">
              <a:buNone/>
              <a:defRPr sz="9100"/>
            </a:lvl9pPr>
          </a:lstStyle>
          <a:p>
            <a:endParaRPr lang="sv-SE"/>
          </a:p>
        </p:txBody>
      </p:sp>
      <p:sp>
        <p:nvSpPr>
          <p:cNvPr id="4" name="Platshållare för text 3"/>
          <p:cNvSpPr>
            <a:spLocks noGrp="1"/>
          </p:cNvSpPr>
          <p:nvPr>
            <p:ph type="body" sz="half" idx="2"/>
          </p:nvPr>
        </p:nvSpPr>
        <p:spPr>
          <a:xfrm>
            <a:off x="5927930" y="33532200"/>
            <a:ext cx="18146078" cy="5028337"/>
          </a:xfrm>
        </p:spPr>
        <p:txBody>
          <a:bodyPr/>
          <a:lstStyle>
            <a:lvl1pPr marL="0" indent="0">
              <a:buNone/>
              <a:defRPr sz="6400"/>
            </a:lvl1pPr>
            <a:lvl2pPr marL="2088215" indent="0">
              <a:buNone/>
              <a:defRPr sz="5500"/>
            </a:lvl2pPr>
            <a:lvl3pPr marL="4176431" indent="0">
              <a:buNone/>
              <a:defRPr sz="4600"/>
            </a:lvl3pPr>
            <a:lvl4pPr marL="6264646" indent="0">
              <a:buNone/>
              <a:defRPr sz="4100"/>
            </a:lvl4pPr>
            <a:lvl5pPr marL="8352861" indent="0">
              <a:buNone/>
              <a:defRPr sz="4100"/>
            </a:lvl5pPr>
            <a:lvl6pPr marL="10441076" indent="0">
              <a:buNone/>
              <a:defRPr sz="4100"/>
            </a:lvl6pPr>
            <a:lvl7pPr marL="12529292" indent="0">
              <a:buNone/>
              <a:defRPr sz="4100"/>
            </a:lvl7pPr>
            <a:lvl8pPr marL="14617507" indent="0">
              <a:buNone/>
              <a:defRPr sz="4100"/>
            </a:lvl8pPr>
            <a:lvl9pPr marL="16705722" indent="0">
              <a:buNone/>
              <a:defRPr sz="41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C4083895-98D8-468E-974C-6E118CCDA5EF}" type="datetimeFigureOut">
              <a:rPr lang="sv-SE" smtClean="0"/>
              <a:t>2015-03-22</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C2C77FFD-1407-4DDF-826F-D78ABBDAF0D0}" type="slidenum">
              <a:rPr lang="sv-SE" smtClean="0"/>
              <a:t>‹#›</a:t>
            </a:fld>
            <a:endParaRPr lang="sv-SE"/>
          </a:p>
        </p:txBody>
      </p:sp>
    </p:spTree>
    <p:extLst>
      <p:ext uri="{BB962C8B-B14F-4D97-AF65-F5344CB8AC3E}">
        <p14:creationId xmlns:p14="http://schemas.microsoft.com/office/powerpoint/2010/main" val="2949765570"/>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C4083895-98D8-468E-974C-6E118CCDA5EF}" type="datetimeFigureOut">
              <a:rPr lang="sv-SE" smtClean="0"/>
              <a:t>2015-03-22</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C2C77FFD-1407-4DDF-826F-D78ABBDAF0D0}" type="slidenum">
              <a:rPr lang="sv-SE" smtClean="0"/>
              <a:t>‹#›</a:t>
            </a:fld>
            <a:endParaRPr lang="sv-SE"/>
          </a:p>
        </p:txBody>
      </p:sp>
    </p:spTree>
    <p:extLst>
      <p:ext uri="{BB962C8B-B14F-4D97-AF65-F5344CB8AC3E}">
        <p14:creationId xmlns:p14="http://schemas.microsoft.com/office/powerpoint/2010/main" val="327865413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21926511" y="1715795"/>
            <a:ext cx="6804779" cy="36557130"/>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1512173" y="1715795"/>
            <a:ext cx="19910280" cy="36557130"/>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C4083895-98D8-468E-974C-6E118CCDA5EF}" type="datetimeFigureOut">
              <a:rPr lang="sv-SE" smtClean="0"/>
              <a:t>2015-03-22</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C2C77FFD-1407-4DDF-826F-D78ABBDAF0D0}" type="slidenum">
              <a:rPr lang="sv-SE" smtClean="0"/>
              <a:t>‹#›</a:t>
            </a:fld>
            <a:endParaRPr lang="sv-SE"/>
          </a:p>
        </p:txBody>
      </p:sp>
    </p:spTree>
    <p:extLst>
      <p:ext uri="{BB962C8B-B14F-4D97-AF65-F5344CB8AC3E}">
        <p14:creationId xmlns:p14="http://schemas.microsoft.com/office/powerpoint/2010/main" val="265363462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1512173" y="1715788"/>
            <a:ext cx="27219117" cy="7140840"/>
          </a:xfrm>
          <a:prstGeom prst="rect">
            <a:avLst/>
          </a:prstGeom>
        </p:spPr>
        <p:txBody>
          <a:bodyPr vert="horz" lIns="417643" tIns="208822" rIns="417643" bIns="208822" rtlCol="0" anchor="ctr">
            <a:normAutofit/>
          </a:bodyPr>
          <a:lstStyle/>
          <a:p>
            <a:r>
              <a:rPr lang="sv-SE" smtClean="0"/>
              <a:t>Klicka här för att ändra format</a:t>
            </a:r>
            <a:endParaRPr lang="sv-SE"/>
          </a:p>
        </p:txBody>
      </p:sp>
      <p:sp>
        <p:nvSpPr>
          <p:cNvPr id="3" name="Platshållare för text 2"/>
          <p:cNvSpPr>
            <a:spLocks noGrp="1"/>
          </p:cNvSpPr>
          <p:nvPr>
            <p:ph type="body" idx="1"/>
          </p:nvPr>
        </p:nvSpPr>
        <p:spPr>
          <a:xfrm>
            <a:off x="1512173" y="9997183"/>
            <a:ext cx="27219117" cy="28275743"/>
          </a:xfrm>
          <a:prstGeom prst="rect">
            <a:avLst/>
          </a:prstGeom>
        </p:spPr>
        <p:txBody>
          <a:bodyPr vert="horz" lIns="417643" tIns="208822" rIns="417643" bIns="208822"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2"/>
          </p:nvPr>
        </p:nvSpPr>
        <p:spPr>
          <a:xfrm>
            <a:off x="1512173" y="39711008"/>
            <a:ext cx="7056808" cy="2281100"/>
          </a:xfrm>
          <a:prstGeom prst="rect">
            <a:avLst/>
          </a:prstGeom>
        </p:spPr>
        <p:txBody>
          <a:bodyPr vert="horz" lIns="417643" tIns="208822" rIns="417643" bIns="208822" rtlCol="0" anchor="ctr"/>
          <a:lstStyle>
            <a:lvl1pPr algn="l">
              <a:defRPr sz="5500">
                <a:solidFill>
                  <a:schemeClr val="tx1">
                    <a:tint val="75000"/>
                  </a:schemeClr>
                </a:solidFill>
              </a:defRPr>
            </a:lvl1pPr>
          </a:lstStyle>
          <a:p>
            <a:fld id="{C4083895-98D8-468E-974C-6E118CCDA5EF}" type="datetimeFigureOut">
              <a:rPr lang="sv-SE" smtClean="0"/>
              <a:t>2015-03-22</a:t>
            </a:fld>
            <a:endParaRPr lang="sv-SE"/>
          </a:p>
        </p:txBody>
      </p:sp>
      <p:sp>
        <p:nvSpPr>
          <p:cNvPr id="5" name="Platshållare för sidfot 4"/>
          <p:cNvSpPr>
            <a:spLocks noGrp="1"/>
          </p:cNvSpPr>
          <p:nvPr>
            <p:ph type="ftr" sz="quarter" idx="3"/>
          </p:nvPr>
        </p:nvSpPr>
        <p:spPr>
          <a:xfrm>
            <a:off x="10333183" y="39711008"/>
            <a:ext cx="9577097" cy="2281100"/>
          </a:xfrm>
          <a:prstGeom prst="rect">
            <a:avLst/>
          </a:prstGeom>
        </p:spPr>
        <p:txBody>
          <a:bodyPr vert="horz" lIns="417643" tIns="208822" rIns="417643" bIns="208822" rtlCol="0" anchor="ctr"/>
          <a:lstStyle>
            <a:lvl1pPr algn="ctr">
              <a:defRPr sz="55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21674482" y="39711008"/>
            <a:ext cx="7056808" cy="2281100"/>
          </a:xfrm>
          <a:prstGeom prst="rect">
            <a:avLst/>
          </a:prstGeom>
        </p:spPr>
        <p:txBody>
          <a:bodyPr vert="horz" lIns="417643" tIns="208822" rIns="417643" bIns="208822" rtlCol="0" anchor="ctr"/>
          <a:lstStyle>
            <a:lvl1pPr algn="r">
              <a:defRPr sz="5500">
                <a:solidFill>
                  <a:schemeClr val="tx1">
                    <a:tint val="75000"/>
                  </a:schemeClr>
                </a:solidFill>
              </a:defRPr>
            </a:lvl1pPr>
          </a:lstStyle>
          <a:p>
            <a:fld id="{C2C77FFD-1407-4DDF-826F-D78ABBDAF0D0}" type="slidenum">
              <a:rPr lang="sv-SE" smtClean="0"/>
              <a:t>‹#›</a:t>
            </a:fld>
            <a:endParaRPr lang="sv-SE"/>
          </a:p>
        </p:txBody>
      </p:sp>
    </p:spTree>
    <p:extLst>
      <p:ext uri="{BB962C8B-B14F-4D97-AF65-F5344CB8AC3E}">
        <p14:creationId xmlns:p14="http://schemas.microsoft.com/office/powerpoint/2010/main" val="9343463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4176431" rtl="0" eaLnBrk="1" latinLnBrk="0" hangingPunct="1">
        <a:spcBef>
          <a:spcPct val="0"/>
        </a:spcBef>
        <a:buNone/>
        <a:defRPr sz="20100" kern="1200">
          <a:solidFill>
            <a:schemeClr val="tx1"/>
          </a:solidFill>
          <a:latin typeface="+mj-lt"/>
          <a:ea typeface="+mj-ea"/>
          <a:cs typeface="+mj-cs"/>
        </a:defRPr>
      </a:lvl1pPr>
    </p:titleStyle>
    <p:bodyStyle>
      <a:lvl1pPr marL="1566161" indent="-1566161" algn="l" defTabSz="4176431" rtl="0" eaLnBrk="1" latinLnBrk="0" hangingPunct="1">
        <a:spcBef>
          <a:spcPct val="20000"/>
        </a:spcBef>
        <a:buFont typeface="Arial" panose="020B0604020202020204" pitchFamily="34" charset="0"/>
        <a:buChar char="•"/>
        <a:defRPr sz="14600" kern="1200">
          <a:solidFill>
            <a:schemeClr val="tx1"/>
          </a:solidFill>
          <a:latin typeface="+mn-lt"/>
          <a:ea typeface="+mn-ea"/>
          <a:cs typeface="+mn-cs"/>
        </a:defRPr>
      </a:lvl1pPr>
      <a:lvl2pPr marL="3393350" indent="-1305135" algn="l" defTabSz="4176431" rtl="0" eaLnBrk="1" latinLnBrk="0" hangingPunct="1">
        <a:spcBef>
          <a:spcPct val="20000"/>
        </a:spcBef>
        <a:buFont typeface="Arial" panose="020B0604020202020204" pitchFamily="34" charset="0"/>
        <a:buChar char="–"/>
        <a:defRPr sz="12800" kern="1200">
          <a:solidFill>
            <a:schemeClr val="tx1"/>
          </a:solidFill>
          <a:latin typeface="+mn-lt"/>
          <a:ea typeface="+mn-ea"/>
          <a:cs typeface="+mn-cs"/>
        </a:defRPr>
      </a:lvl2pPr>
      <a:lvl3pPr marL="5220538" indent="-1044108" algn="l" defTabSz="4176431" rtl="0" eaLnBrk="1" latinLnBrk="0" hangingPunct="1">
        <a:spcBef>
          <a:spcPct val="20000"/>
        </a:spcBef>
        <a:buFont typeface="Arial" panose="020B0604020202020204" pitchFamily="34" charset="0"/>
        <a:buChar char="•"/>
        <a:defRPr sz="11000" kern="1200">
          <a:solidFill>
            <a:schemeClr val="tx1"/>
          </a:solidFill>
          <a:latin typeface="+mn-lt"/>
          <a:ea typeface="+mn-ea"/>
          <a:cs typeface="+mn-cs"/>
        </a:defRPr>
      </a:lvl3pPr>
      <a:lvl4pPr marL="7308753"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4pPr>
      <a:lvl5pPr marL="9396969"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5pPr>
      <a:lvl6pPr marL="11485184"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6pPr>
      <a:lvl7pPr marL="13573399"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7pPr>
      <a:lvl8pPr marL="15661615"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8pPr>
      <a:lvl9pPr marL="17749830"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9pPr>
    </p:bodyStyle>
    <p:otherStyle>
      <a:defPPr>
        <a:defRPr lang="sv-SE"/>
      </a:defPPr>
      <a:lvl1pPr marL="0" algn="l" defTabSz="4176431" rtl="0" eaLnBrk="1" latinLnBrk="0" hangingPunct="1">
        <a:defRPr sz="8200" kern="1200">
          <a:solidFill>
            <a:schemeClr val="tx1"/>
          </a:solidFill>
          <a:latin typeface="+mn-lt"/>
          <a:ea typeface="+mn-ea"/>
          <a:cs typeface="+mn-cs"/>
        </a:defRPr>
      </a:lvl1pPr>
      <a:lvl2pPr marL="2088215" algn="l" defTabSz="4176431" rtl="0" eaLnBrk="1" latinLnBrk="0" hangingPunct="1">
        <a:defRPr sz="8200" kern="1200">
          <a:solidFill>
            <a:schemeClr val="tx1"/>
          </a:solidFill>
          <a:latin typeface="+mn-lt"/>
          <a:ea typeface="+mn-ea"/>
          <a:cs typeface="+mn-cs"/>
        </a:defRPr>
      </a:lvl2pPr>
      <a:lvl3pPr marL="4176431" algn="l" defTabSz="4176431" rtl="0" eaLnBrk="1" latinLnBrk="0" hangingPunct="1">
        <a:defRPr sz="8200" kern="1200">
          <a:solidFill>
            <a:schemeClr val="tx1"/>
          </a:solidFill>
          <a:latin typeface="+mn-lt"/>
          <a:ea typeface="+mn-ea"/>
          <a:cs typeface="+mn-cs"/>
        </a:defRPr>
      </a:lvl3pPr>
      <a:lvl4pPr marL="6264646" algn="l" defTabSz="4176431" rtl="0" eaLnBrk="1" latinLnBrk="0" hangingPunct="1">
        <a:defRPr sz="8200" kern="1200">
          <a:solidFill>
            <a:schemeClr val="tx1"/>
          </a:solidFill>
          <a:latin typeface="+mn-lt"/>
          <a:ea typeface="+mn-ea"/>
          <a:cs typeface="+mn-cs"/>
        </a:defRPr>
      </a:lvl4pPr>
      <a:lvl5pPr marL="8352861" algn="l" defTabSz="4176431" rtl="0" eaLnBrk="1" latinLnBrk="0" hangingPunct="1">
        <a:defRPr sz="8200" kern="1200">
          <a:solidFill>
            <a:schemeClr val="tx1"/>
          </a:solidFill>
          <a:latin typeface="+mn-lt"/>
          <a:ea typeface="+mn-ea"/>
          <a:cs typeface="+mn-cs"/>
        </a:defRPr>
      </a:lvl5pPr>
      <a:lvl6pPr marL="10441076" algn="l" defTabSz="4176431" rtl="0" eaLnBrk="1" latinLnBrk="0" hangingPunct="1">
        <a:defRPr sz="8200" kern="1200">
          <a:solidFill>
            <a:schemeClr val="tx1"/>
          </a:solidFill>
          <a:latin typeface="+mn-lt"/>
          <a:ea typeface="+mn-ea"/>
          <a:cs typeface="+mn-cs"/>
        </a:defRPr>
      </a:lvl6pPr>
      <a:lvl7pPr marL="12529292" algn="l" defTabSz="4176431" rtl="0" eaLnBrk="1" latinLnBrk="0" hangingPunct="1">
        <a:defRPr sz="8200" kern="1200">
          <a:solidFill>
            <a:schemeClr val="tx1"/>
          </a:solidFill>
          <a:latin typeface="+mn-lt"/>
          <a:ea typeface="+mn-ea"/>
          <a:cs typeface="+mn-cs"/>
        </a:defRPr>
      </a:lvl7pPr>
      <a:lvl8pPr marL="14617507" algn="l" defTabSz="4176431" rtl="0" eaLnBrk="1" latinLnBrk="0" hangingPunct="1">
        <a:defRPr sz="8200" kern="1200">
          <a:solidFill>
            <a:schemeClr val="tx1"/>
          </a:solidFill>
          <a:latin typeface="+mn-lt"/>
          <a:ea typeface="+mn-ea"/>
          <a:cs typeface="+mn-cs"/>
        </a:defRPr>
      </a:lvl8pPr>
      <a:lvl9pPr marL="16705722" algn="l" defTabSz="4176431" rtl="0" eaLnBrk="1" latinLnBrk="0" hangingPunct="1">
        <a:defRPr sz="8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p:cNvSpPr/>
          <p:nvPr/>
        </p:nvSpPr>
        <p:spPr>
          <a:xfrm>
            <a:off x="5561186" y="684215"/>
            <a:ext cx="23618624" cy="4154984"/>
          </a:xfrm>
          <a:prstGeom prst="rect">
            <a:avLst/>
          </a:prstGeom>
        </p:spPr>
        <p:txBody>
          <a:bodyPr wrap="square">
            <a:spAutoFit/>
          </a:bodyPr>
          <a:lstStyle/>
          <a:p>
            <a:r>
              <a:rPr lang="en-US" sz="6600" b="1" dirty="0" smtClean="0"/>
              <a:t>The effects of oxygen therapy on myocardial salvage in ST elevation myocardial infarction treated with acute percutaneous coronary intervention – The Supplemental Oxygen in Catheterized Coronary Emergency Reperfusion (SOCCER) study</a:t>
            </a:r>
            <a:endParaRPr lang="sv-SE" sz="6600" b="1" dirty="0"/>
          </a:p>
        </p:txBody>
      </p:sp>
      <p:pic>
        <p:nvPicPr>
          <p:cNvPr id="1028" name="Picture 4" descr="http://img4.wikia.nocookie.net/__cb20101225131550/logopedia/images/4/44/Lunds_universitet_seal.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6535" y="4839199"/>
            <a:ext cx="3600451" cy="360045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600" y="684215"/>
            <a:ext cx="4749503"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ktangel 7"/>
          <p:cNvSpPr/>
          <p:nvPr/>
        </p:nvSpPr>
        <p:spPr>
          <a:xfrm>
            <a:off x="5561185" y="5076703"/>
            <a:ext cx="23098049" cy="2585323"/>
          </a:xfrm>
          <a:prstGeom prst="rect">
            <a:avLst/>
          </a:prstGeom>
        </p:spPr>
        <p:txBody>
          <a:bodyPr wrap="square">
            <a:spAutoFit/>
          </a:bodyPr>
          <a:lstStyle/>
          <a:p>
            <a:r>
              <a:rPr lang="sv-SE" sz="5400" i="1" dirty="0" smtClean="0"/>
              <a:t>Ardavan Khoshnood, Marcus Carlsson, </a:t>
            </a:r>
            <a:r>
              <a:rPr lang="sv-SE" sz="5400" i="1" dirty="0" err="1" smtClean="0"/>
              <a:t>Mahin</a:t>
            </a:r>
            <a:r>
              <a:rPr lang="sv-SE" sz="5400" i="1" dirty="0" smtClean="0"/>
              <a:t> </a:t>
            </a:r>
            <a:r>
              <a:rPr lang="sv-SE" sz="5400" i="1" dirty="0" err="1" smtClean="0"/>
              <a:t>Akbarzadeh</a:t>
            </a:r>
            <a:r>
              <a:rPr lang="sv-SE" sz="5400" i="1" dirty="0" smtClean="0"/>
              <a:t>, </a:t>
            </a:r>
            <a:r>
              <a:rPr lang="sv-SE" sz="5400" i="1" dirty="0" err="1" smtClean="0"/>
              <a:t>Pallonji</a:t>
            </a:r>
            <a:r>
              <a:rPr lang="sv-SE" sz="5400" i="1" dirty="0" smtClean="0"/>
              <a:t> </a:t>
            </a:r>
            <a:r>
              <a:rPr lang="sv-SE" sz="5400" i="1" dirty="0" err="1" smtClean="0"/>
              <a:t>Bhiladvala</a:t>
            </a:r>
            <a:r>
              <a:rPr lang="sv-SE" sz="5400" i="1" dirty="0" smtClean="0"/>
              <a:t>, Anders </a:t>
            </a:r>
            <a:r>
              <a:rPr lang="sv-SE" sz="5400" i="1" dirty="0" err="1" smtClean="0"/>
              <a:t>Roijer</a:t>
            </a:r>
            <a:r>
              <a:rPr lang="sv-SE" sz="5400" i="1" dirty="0" smtClean="0"/>
              <a:t>, Stefan Bodetoft, Peter Höglund, David </a:t>
            </a:r>
            <a:r>
              <a:rPr lang="sv-SE" sz="5400" i="1" dirty="0" err="1" smtClean="0"/>
              <a:t>Zughaft</a:t>
            </a:r>
            <a:r>
              <a:rPr lang="sv-SE" sz="5400" i="1" dirty="0" smtClean="0"/>
              <a:t>, </a:t>
            </a:r>
            <a:r>
              <a:rPr lang="sv-SE" sz="5400" i="1" dirty="0" err="1" smtClean="0"/>
              <a:t>Lizbet</a:t>
            </a:r>
            <a:r>
              <a:rPr lang="sv-SE" sz="5400" i="1" dirty="0" smtClean="0"/>
              <a:t> </a:t>
            </a:r>
            <a:r>
              <a:rPr lang="sv-SE" sz="5400" i="1" dirty="0" err="1" smtClean="0"/>
              <a:t>Todorova</a:t>
            </a:r>
            <a:r>
              <a:rPr lang="sv-SE" sz="5400" i="1" dirty="0" smtClean="0"/>
              <a:t>, David </a:t>
            </a:r>
            <a:r>
              <a:rPr lang="sv-SE" sz="5400" i="1" dirty="0" err="1" smtClean="0"/>
              <a:t>Erlinge</a:t>
            </a:r>
            <a:r>
              <a:rPr lang="sv-SE" sz="5400" i="1" dirty="0" smtClean="0"/>
              <a:t> &amp; Ulf Ekelund</a:t>
            </a:r>
            <a:endParaRPr lang="sv-SE" sz="5400" i="1" dirty="0"/>
          </a:p>
        </p:txBody>
      </p:sp>
      <p:sp>
        <p:nvSpPr>
          <p:cNvPr id="9" name="Rektangel med rundade hörn 8"/>
          <p:cNvSpPr/>
          <p:nvPr/>
        </p:nvSpPr>
        <p:spPr>
          <a:xfrm>
            <a:off x="3672459" y="9397183"/>
            <a:ext cx="10729192" cy="17065896"/>
          </a:xfrm>
          <a:prstGeom prst="roundRect">
            <a:avLst/>
          </a:prstGeom>
          <a:noFill/>
          <a:ln w="88900">
            <a:solidFill>
              <a:srgbClr val="9C61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textruta 9"/>
          <p:cNvSpPr txBox="1"/>
          <p:nvPr/>
        </p:nvSpPr>
        <p:spPr>
          <a:xfrm>
            <a:off x="6950070" y="9757223"/>
            <a:ext cx="4173969" cy="1015663"/>
          </a:xfrm>
          <a:prstGeom prst="rect">
            <a:avLst/>
          </a:prstGeom>
          <a:noFill/>
        </p:spPr>
        <p:txBody>
          <a:bodyPr wrap="square" rtlCol="0">
            <a:spAutoFit/>
          </a:bodyPr>
          <a:lstStyle/>
          <a:p>
            <a:r>
              <a:rPr lang="sv-SE" sz="6000" b="1" dirty="0" err="1" smtClean="0"/>
              <a:t>Background</a:t>
            </a:r>
            <a:endParaRPr lang="sv-SE" sz="6000" b="1" dirty="0"/>
          </a:p>
        </p:txBody>
      </p:sp>
      <p:sp>
        <p:nvSpPr>
          <p:cNvPr id="11" name="Rektangel 10"/>
          <p:cNvSpPr/>
          <p:nvPr/>
        </p:nvSpPr>
        <p:spPr>
          <a:xfrm>
            <a:off x="4032499" y="11053367"/>
            <a:ext cx="10009112" cy="15050274"/>
          </a:xfrm>
          <a:prstGeom prst="rect">
            <a:avLst/>
          </a:prstGeom>
        </p:spPr>
        <p:txBody>
          <a:bodyPr wrap="square">
            <a:spAutoFit/>
          </a:bodyPr>
          <a:lstStyle/>
          <a:p>
            <a:r>
              <a:rPr lang="en-US" sz="5400" dirty="0" smtClean="0"/>
              <a:t>Despite a lack of scientific evidence, oxygen has long been a part of the standard treatment in patients with acute myocardial infarction (AMI).  However, several studies have suggested that oxygen therapy may have negative cardiovascular effects, perhaps especially in subjects with cardiac disease. In this paper, </a:t>
            </a:r>
            <a:r>
              <a:rPr lang="en-US" sz="5400" dirty="0"/>
              <a:t>w</a:t>
            </a:r>
            <a:r>
              <a:rPr lang="en-US" sz="5400" dirty="0" smtClean="0"/>
              <a:t>e describe  a randomized controlled trial, the SOCCER-study, aiming to evaluate the effect of oxygen therapy on myocardial salvage and infarct size in patients with ST elevation myocardial infarction (STEMI) treated with primary percutaneous coronary intervention (PCI).</a:t>
            </a:r>
            <a:endParaRPr lang="sv-SE" sz="5400" dirty="0"/>
          </a:p>
        </p:txBody>
      </p:sp>
      <p:sp>
        <p:nvSpPr>
          <p:cNvPr id="16" name="Rektangel med rundade hörn 15"/>
          <p:cNvSpPr/>
          <p:nvPr/>
        </p:nvSpPr>
        <p:spPr>
          <a:xfrm>
            <a:off x="15769803" y="9397183"/>
            <a:ext cx="10729192" cy="17065895"/>
          </a:xfrm>
          <a:prstGeom prst="roundRect">
            <a:avLst/>
          </a:prstGeom>
          <a:noFill/>
          <a:ln w="88900">
            <a:solidFill>
              <a:srgbClr val="9C61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textruta 16"/>
          <p:cNvSpPr txBox="1"/>
          <p:nvPr/>
        </p:nvSpPr>
        <p:spPr>
          <a:xfrm>
            <a:off x="19496840" y="9757222"/>
            <a:ext cx="3275117" cy="1015663"/>
          </a:xfrm>
          <a:prstGeom prst="rect">
            <a:avLst/>
          </a:prstGeom>
          <a:noFill/>
        </p:spPr>
        <p:txBody>
          <a:bodyPr wrap="square" rtlCol="0">
            <a:spAutoFit/>
          </a:bodyPr>
          <a:lstStyle/>
          <a:p>
            <a:r>
              <a:rPr lang="sv-SE" sz="6000" b="1" dirty="0" err="1" smtClean="0"/>
              <a:t>Methods</a:t>
            </a:r>
            <a:endParaRPr lang="sv-SE" sz="6000" b="1" dirty="0"/>
          </a:p>
        </p:txBody>
      </p:sp>
      <p:sp>
        <p:nvSpPr>
          <p:cNvPr id="13" name="Rektangel 12"/>
          <p:cNvSpPr/>
          <p:nvPr/>
        </p:nvSpPr>
        <p:spPr>
          <a:xfrm>
            <a:off x="16345867" y="11053367"/>
            <a:ext cx="9793087" cy="15050274"/>
          </a:xfrm>
          <a:prstGeom prst="rect">
            <a:avLst/>
          </a:prstGeom>
        </p:spPr>
        <p:txBody>
          <a:bodyPr wrap="square">
            <a:spAutoFit/>
          </a:bodyPr>
          <a:lstStyle/>
          <a:p>
            <a:r>
              <a:rPr lang="en-US" sz="5400" dirty="0" smtClean="0"/>
              <a:t>One hundred </a:t>
            </a:r>
            <a:r>
              <a:rPr lang="en-US" sz="5400" dirty="0" err="1" smtClean="0"/>
              <a:t>normoxic</a:t>
            </a:r>
            <a:r>
              <a:rPr lang="en-US" sz="5400" dirty="0" smtClean="0"/>
              <a:t> STEMI patients accepted for primary PCI are randomized in the ambulance to either standard oxygen therapy or no supplemental oxygen. All patients undergo cardiovascular magnetic resonance imaging (CMR) at day 2-6 after the primary PCI, and a subgroup of 50 patients undergo an extended echocardiography during the admission and at 6 months. All patients are followed for 6 months for hospital admission for heart failure and subjective perception of health. The primary endpoint is the myocardial salvage index on CMR.</a:t>
            </a:r>
            <a:endParaRPr lang="sv-SE" sz="5400" dirty="0"/>
          </a:p>
        </p:txBody>
      </p:sp>
      <p:sp>
        <p:nvSpPr>
          <p:cNvPr id="19" name="Rektangel med rundade hörn 18"/>
          <p:cNvSpPr/>
          <p:nvPr/>
        </p:nvSpPr>
        <p:spPr>
          <a:xfrm>
            <a:off x="3672460" y="27412086"/>
            <a:ext cx="10729192" cy="14604722"/>
          </a:xfrm>
          <a:prstGeom prst="roundRect">
            <a:avLst/>
          </a:prstGeom>
          <a:noFill/>
          <a:ln w="88900">
            <a:solidFill>
              <a:srgbClr val="9C61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textruta 19"/>
          <p:cNvSpPr txBox="1"/>
          <p:nvPr/>
        </p:nvSpPr>
        <p:spPr>
          <a:xfrm>
            <a:off x="7554988" y="27916141"/>
            <a:ext cx="3527145" cy="1015663"/>
          </a:xfrm>
          <a:prstGeom prst="rect">
            <a:avLst/>
          </a:prstGeom>
          <a:noFill/>
        </p:spPr>
        <p:txBody>
          <a:bodyPr wrap="square" rtlCol="0">
            <a:spAutoFit/>
          </a:bodyPr>
          <a:lstStyle/>
          <a:p>
            <a:r>
              <a:rPr lang="sv-SE" sz="6000" b="1" dirty="0" err="1" smtClean="0"/>
              <a:t>Discussion</a:t>
            </a:r>
            <a:endParaRPr lang="sv-SE" sz="6000" b="1" dirty="0"/>
          </a:p>
        </p:txBody>
      </p:sp>
      <p:sp>
        <p:nvSpPr>
          <p:cNvPr id="14" name="Rektangel 13"/>
          <p:cNvSpPr/>
          <p:nvPr/>
        </p:nvSpPr>
        <p:spPr>
          <a:xfrm>
            <a:off x="4235471" y="29259607"/>
            <a:ext cx="10166180" cy="12557284"/>
          </a:xfrm>
          <a:prstGeom prst="rect">
            <a:avLst/>
          </a:prstGeom>
        </p:spPr>
        <p:txBody>
          <a:bodyPr wrap="square">
            <a:spAutoFit/>
          </a:bodyPr>
          <a:lstStyle/>
          <a:p>
            <a:r>
              <a:rPr lang="en-GB" sz="5400" dirty="0"/>
              <a:t>The SOCCER trial addresses a significant knowledge gap in the routine care of patients with AMI. Even though oxygen therapy is part of standard care, oxygen may not be beneficial to these patients, and possibly even harmful. The results of the present and concurrent oxygen trials may thus change international treatment guidelines for patients with AMI or ischemia. In addition, </a:t>
            </a:r>
            <a:r>
              <a:rPr lang="en-US" sz="5400" dirty="0"/>
              <a:t>the results may be of interest in the management of all emergency patients where oxygen treatment is considered. </a:t>
            </a:r>
            <a:endParaRPr lang="sv-SE" sz="5400" b="1" dirty="0"/>
          </a:p>
        </p:txBody>
      </p:sp>
      <p:pic>
        <p:nvPicPr>
          <p:cNvPr id="1034"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15774" y="29259607"/>
            <a:ext cx="14563262" cy="10280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ruta 14"/>
          <p:cNvSpPr txBox="1"/>
          <p:nvPr/>
        </p:nvSpPr>
        <p:spPr>
          <a:xfrm>
            <a:off x="15120248" y="39155353"/>
            <a:ext cx="5762123" cy="707886"/>
          </a:xfrm>
          <a:prstGeom prst="rect">
            <a:avLst/>
          </a:prstGeom>
          <a:noFill/>
        </p:spPr>
        <p:txBody>
          <a:bodyPr wrap="square" rtlCol="0">
            <a:spAutoFit/>
          </a:bodyPr>
          <a:lstStyle/>
          <a:p>
            <a:r>
              <a:rPr lang="sv-SE" sz="4000" i="1" dirty="0" smtClean="0"/>
              <a:t>The SOCCER </a:t>
            </a:r>
            <a:r>
              <a:rPr lang="sv-SE" sz="4000" i="1" dirty="0" err="1" smtClean="0"/>
              <a:t>study</a:t>
            </a:r>
            <a:r>
              <a:rPr lang="sv-SE" sz="4000" i="1" dirty="0" smtClean="0"/>
              <a:t>- design</a:t>
            </a:r>
            <a:endParaRPr lang="sv-SE" sz="4000" i="1" dirty="0"/>
          </a:p>
        </p:txBody>
      </p:sp>
    </p:spTree>
    <p:extLst>
      <p:ext uri="{BB962C8B-B14F-4D97-AF65-F5344CB8AC3E}">
        <p14:creationId xmlns:p14="http://schemas.microsoft.com/office/powerpoint/2010/main" val="276076544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TotalTime>
  <Words>343</Words>
  <Application>Microsoft Office PowerPoint</Application>
  <PresentationFormat>Anpassad</PresentationFormat>
  <Paragraphs>10</Paragraphs>
  <Slides>1</Slides>
  <Notes>1</Notes>
  <HiddenSlides>0</HiddenSlides>
  <MMClips>0</MMClips>
  <ScaleCrop>false</ScaleCrop>
  <HeadingPairs>
    <vt:vector size="4" baseType="variant">
      <vt:variant>
        <vt:lpstr>Tema</vt:lpstr>
      </vt:variant>
      <vt:variant>
        <vt:i4>1</vt:i4>
      </vt:variant>
      <vt:variant>
        <vt:lpstr>Bildrubriker</vt:lpstr>
      </vt:variant>
      <vt:variant>
        <vt:i4>1</vt:i4>
      </vt:variant>
    </vt:vector>
  </HeadingPairs>
  <TitlesOfParts>
    <vt:vector size="2" baseType="lpstr">
      <vt:lpstr>Office-tema</vt:lpstr>
      <vt:lpstr>PowerPoint-presentation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Ardavan</dc:creator>
  <cp:lastModifiedBy>Ardavan</cp:lastModifiedBy>
  <cp:revision>8</cp:revision>
  <dcterms:created xsi:type="dcterms:W3CDTF">2014-11-27T22:36:45Z</dcterms:created>
  <dcterms:modified xsi:type="dcterms:W3CDTF">2015-03-22T17:55:55Z</dcterms:modified>
</cp:coreProperties>
</file>