
<file path=[Content_Types].xml><?xml version="1.0" encoding="utf-8"?>
<Types xmlns="http://schemas.openxmlformats.org/package/2006/content-types">
  <Default Extension="xml" ContentType="application/xml"/>
  <Default Extension="mp4" ContentType="video/unknown"/>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2"/>
  </p:notesMasterIdLst>
  <p:sldIdLst>
    <p:sldId id="256" r:id="rId2"/>
    <p:sldId id="257" r:id="rId3"/>
    <p:sldId id="258" r:id="rId4"/>
    <p:sldId id="259" r:id="rId5"/>
    <p:sldId id="260" r:id="rId6"/>
    <p:sldId id="261" r:id="rId7"/>
    <p:sldId id="262" r:id="rId8"/>
    <p:sldId id="263" r:id="rId9"/>
    <p:sldId id="276" r:id="rId10"/>
    <p:sldId id="264" r:id="rId11"/>
    <p:sldId id="265" r:id="rId12"/>
    <p:sldId id="266" r:id="rId13"/>
    <p:sldId id="267" r:id="rId14"/>
    <p:sldId id="268" r:id="rId15"/>
    <p:sldId id="269" r:id="rId16"/>
    <p:sldId id="270" r:id="rId17"/>
    <p:sldId id="271" r:id="rId18"/>
    <p:sldId id="274" r:id="rId19"/>
    <p:sldId id="272" r:id="rId20"/>
    <p:sldId id="273" r:id="rId21"/>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48" d="100"/>
          <a:sy n="148" d="100"/>
        </p:scale>
        <p:origin x="-120" y="-448"/>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941641634"/>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1" name="Shape 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Shape 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8" name="Shape 5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2" name="Shape 7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9" name="Shape 8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Shape 1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7" name="Shape 10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6" name="Shape 1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45" name="Shape 1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457200" lvl="0" indent="-228600" algn="just" rtl="0">
              <a:lnSpc>
                <a:spcPct val="115000"/>
              </a:lnSpc>
              <a:spcBef>
                <a:spcPts val="0"/>
              </a:spcBef>
            </a:pPr>
            <a:r>
              <a:rPr lang="en" dirty="0">
                <a:solidFill>
                  <a:schemeClr val="dk1"/>
                </a:solidFill>
              </a:rPr>
              <a:t>Set of uncovered market needs when it comes to the truly ecological and chemicals-free cosmetics for babies</a:t>
            </a:r>
          </a:p>
          <a:p>
            <a:pPr marL="457200" lvl="0" indent="-228600" algn="just" rtl="0">
              <a:lnSpc>
                <a:spcPct val="115000"/>
              </a:lnSpc>
              <a:spcBef>
                <a:spcPts val="0"/>
              </a:spcBef>
              <a:buClr>
                <a:schemeClr val="dk1"/>
              </a:buClr>
            </a:pPr>
            <a:r>
              <a:rPr lang="en" dirty="0">
                <a:solidFill>
                  <a:schemeClr val="dk1"/>
                </a:solidFill>
              </a:rPr>
              <a:t>Alba sensitive kid herself</a:t>
            </a:r>
          </a:p>
          <a:p>
            <a:pPr marL="457200" lvl="0" indent="-228600" algn="just" rtl="0">
              <a:lnSpc>
                <a:spcPct val="115000"/>
              </a:lnSpc>
              <a:spcBef>
                <a:spcPts val="0"/>
              </a:spcBef>
              <a:buClr>
                <a:schemeClr val="dk1"/>
              </a:buClr>
            </a:pPr>
            <a:r>
              <a:rPr lang="en" dirty="0" smtClean="0">
                <a:solidFill>
                  <a:schemeClr val="dk1"/>
                </a:solidFill>
              </a:rPr>
              <a:t>Alba </a:t>
            </a:r>
            <a:r>
              <a:rPr lang="en" dirty="0">
                <a:solidFill>
                  <a:schemeClr val="dk1"/>
                </a:solidFill>
              </a:rPr>
              <a:t>discovered the untapped market potential herself as she got an allergy from one of the popular washing powder brands when pre-washing the onesies gifted for </a:t>
            </a:r>
            <a:r>
              <a:rPr lang="en" dirty="0" smtClean="0">
                <a:solidFill>
                  <a:schemeClr val="dk1"/>
                </a:solidFill>
              </a:rPr>
              <a:t>her</a:t>
            </a:r>
            <a:r>
              <a:rPr lang="pl-PL" baseline="0" dirty="0" smtClean="0">
                <a:solidFill>
                  <a:schemeClr val="dk1"/>
                </a:solidFill>
              </a:rPr>
              <a:t> </a:t>
            </a:r>
            <a:r>
              <a:rPr lang="en" dirty="0" smtClean="0">
                <a:solidFill>
                  <a:schemeClr val="dk1"/>
                </a:solidFill>
              </a:rPr>
              <a:t>first </a:t>
            </a:r>
            <a:r>
              <a:rPr lang="en" dirty="0">
                <a:solidFill>
                  <a:schemeClr val="dk1"/>
                </a:solidFill>
              </a:rPr>
              <a:t>child during the baby shower </a:t>
            </a:r>
          </a:p>
          <a:p>
            <a:pPr lvl="0" algn="just" rtl="0">
              <a:lnSpc>
                <a:spcPct val="115000"/>
              </a:lnSpc>
              <a:spcBef>
                <a:spcPts val="0"/>
              </a:spcBef>
              <a:buNone/>
            </a:pPr>
            <a:endParaRPr dirty="0">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60" name="Shape 16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457200" lvl="0" indent="-228600" algn="just" rtl="0">
              <a:lnSpc>
                <a:spcPct val="115000"/>
              </a:lnSpc>
              <a:spcBef>
                <a:spcPts val="0"/>
              </a:spcBef>
              <a:buClr>
                <a:schemeClr val="dk1"/>
              </a:buClr>
            </a:pPr>
            <a:r>
              <a:rPr lang="en">
                <a:solidFill>
                  <a:schemeClr val="dk1"/>
                </a:solidFill>
              </a:rPr>
              <a:t>The principle behind all of the products is to provide toxic free cosmetics that are in line with the assumptions of sustainability concerning all the dimensions of business activity (The Honest Company, 2015). It includes eco-conscious product development, re-usable packaging, protection of the environment and natural resources, toxics reduction, energy efficiency, mitigating the carbon footprint, supporting solidarity and peace, human rights protection as well as seeking suppliers who act in a similar manner</a:t>
            </a:r>
          </a:p>
          <a:p>
            <a:pPr lvl="0" algn="just" rtl="0">
              <a:lnSpc>
                <a:spcPct val="115000"/>
              </a:lnSpc>
              <a:spcBef>
                <a:spcPts val="0"/>
              </a:spcBef>
              <a:buNone/>
            </a:pP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45" name="Shape 1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457200" lvl="0" indent="-228600" algn="just" rtl="0">
              <a:lnSpc>
                <a:spcPct val="115000"/>
              </a:lnSpc>
              <a:spcBef>
                <a:spcPts val="0"/>
              </a:spcBef>
            </a:pPr>
            <a:r>
              <a:rPr lang="en" dirty="0">
                <a:solidFill>
                  <a:schemeClr val="dk1"/>
                </a:solidFill>
              </a:rPr>
              <a:t>Set of uncovered market needs when it comes to the truly ecological and chemicals-free cosmetics for babies</a:t>
            </a:r>
          </a:p>
          <a:p>
            <a:pPr marL="457200" lvl="0" indent="-228600" algn="just" rtl="0">
              <a:lnSpc>
                <a:spcPct val="115000"/>
              </a:lnSpc>
              <a:spcBef>
                <a:spcPts val="0"/>
              </a:spcBef>
              <a:buClr>
                <a:schemeClr val="dk1"/>
              </a:buClr>
            </a:pPr>
            <a:r>
              <a:rPr lang="en" dirty="0">
                <a:solidFill>
                  <a:schemeClr val="dk1"/>
                </a:solidFill>
              </a:rPr>
              <a:t>Alba sensitive kid herself</a:t>
            </a:r>
          </a:p>
          <a:p>
            <a:pPr marL="457200" lvl="0" indent="-228600" algn="just" rtl="0">
              <a:lnSpc>
                <a:spcPct val="115000"/>
              </a:lnSpc>
              <a:spcBef>
                <a:spcPts val="0"/>
              </a:spcBef>
              <a:buClr>
                <a:schemeClr val="dk1"/>
              </a:buClr>
            </a:pPr>
            <a:r>
              <a:rPr lang="en" dirty="0" smtClean="0">
                <a:solidFill>
                  <a:schemeClr val="dk1"/>
                </a:solidFill>
              </a:rPr>
              <a:t>Alba </a:t>
            </a:r>
            <a:r>
              <a:rPr lang="en" dirty="0">
                <a:solidFill>
                  <a:schemeClr val="dk1"/>
                </a:solidFill>
              </a:rPr>
              <a:t>discovered the untapped market potential herself as she got an allergy from one of the popular washing powder brands when pre-washing the onesies gifted for </a:t>
            </a:r>
            <a:r>
              <a:rPr lang="en" dirty="0" smtClean="0">
                <a:solidFill>
                  <a:schemeClr val="dk1"/>
                </a:solidFill>
              </a:rPr>
              <a:t>her</a:t>
            </a:r>
            <a:r>
              <a:rPr lang="pl-PL" baseline="0" dirty="0" smtClean="0">
                <a:solidFill>
                  <a:schemeClr val="dk1"/>
                </a:solidFill>
              </a:rPr>
              <a:t> </a:t>
            </a:r>
            <a:r>
              <a:rPr lang="en" dirty="0" smtClean="0">
                <a:solidFill>
                  <a:schemeClr val="dk1"/>
                </a:solidFill>
              </a:rPr>
              <a:t>first </a:t>
            </a:r>
            <a:r>
              <a:rPr lang="en" dirty="0">
                <a:solidFill>
                  <a:schemeClr val="dk1"/>
                </a:solidFill>
              </a:rPr>
              <a:t>child during the baby shower </a:t>
            </a:r>
          </a:p>
          <a:p>
            <a:pPr lvl="0" algn="just" rtl="0">
              <a:lnSpc>
                <a:spcPct val="115000"/>
              </a:lnSpc>
              <a:spcBef>
                <a:spcPts val="0"/>
              </a:spcBef>
              <a:buNone/>
            </a:pPr>
            <a:endParaRPr dirty="0">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Shape 1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78" name="Shape 17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Shape 19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95" name="Shape 19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Shape 21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12" name="Shape 21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Shape 22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28" name="Shape 22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Shape 24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47" name="Shape 2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Shape 26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61" name="Shape 2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Shape 2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81" name="Shape 28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Shape 2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00" name="Shape 30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lgn="just" rtl="0">
              <a:lnSpc>
                <a:spcPct val="115000"/>
              </a:lnSpc>
              <a:spcBef>
                <a:spcPts val="0"/>
              </a:spcBef>
              <a:buClr>
                <a:schemeClr val="dk1"/>
              </a:buClr>
              <a:buSzPct val="100000"/>
              <a:buFont typeface="Arial"/>
              <a:buNone/>
            </a:pPr>
            <a:r>
              <a:rPr lang="en">
                <a:solidFill>
                  <a:srgbClr val="333333"/>
                </a:solidFill>
                <a:highlight>
                  <a:srgbClr val="FFFFFF"/>
                </a:highlight>
              </a:rPr>
              <a:t>Target clerk declared that the sunscreen was discontinued at their store following the incident, there was barely any product available at Nordstrom, and it was also “out of stock” on the company’s web page. Even though it seems that the company decided to pull the sunscreen out of the shelves, the Honest Company claimed that the product “</a:t>
            </a:r>
            <a:r>
              <a:rPr lang="en">
                <a:solidFill>
                  <a:srgbClr val="1D1D1D"/>
                </a:solidFill>
                <a:highlight>
                  <a:srgbClr val="FFFFFF"/>
                </a:highlight>
              </a:rPr>
              <a:t>remains available at many retailers, on its website for Honest monthly subscribers with existing sunscreen orders, and has not been discontinued</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Shape 2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00" name="Shape 30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lgn="just" rtl="0">
              <a:lnSpc>
                <a:spcPct val="115000"/>
              </a:lnSpc>
              <a:spcBef>
                <a:spcPts val="0"/>
              </a:spcBef>
              <a:buClr>
                <a:schemeClr val="dk1"/>
              </a:buClr>
              <a:buSzPct val="100000"/>
              <a:buFont typeface="Arial"/>
              <a:buNone/>
            </a:pPr>
            <a:r>
              <a:rPr lang="en">
                <a:solidFill>
                  <a:srgbClr val="333333"/>
                </a:solidFill>
                <a:highlight>
                  <a:srgbClr val="FFFFFF"/>
                </a:highlight>
              </a:rPr>
              <a:t>Target clerk declared that the sunscreen was discontinued at their store following the incident, there was barely any product available at Nordstrom, and it was also “out of stock” on the company’s web page. Even though it seems that the company decided to pull the sunscreen out of the shelves, the Honest Company claimed that the product “</a:t>
            </a:r>
            <a:r>
              <a:rPr lang="en">
                <a:solidFill>
                  <a:srgbClr val="1D1D1D"/>
                </a:solidFill>
                <a:highlight>
                  <a:srgbClr val="FFFFFF"/>
                </a:highlight>
              </a:rPr>
              <a:t>remains available at many retailers, on its website for Honest monthly subscribers with existing sunscreen orders, and has not been discontinued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Shape 31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14" name="Shape 31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Shape 33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32" name="Shape 3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311708" y="744575"/>
            <a:ext cx="8520599" cy="2052599"/>
          </a:xfrm>
          <a:prstGeom prst="rect">
            <a:avLst/>
          </a:prstGeom>
        </p:spPr>
        <p:txBody>
          <a:bodyPr lIns="91425" tIns="91425" rIns="91425" bIns="91425" anchor="b" anchorCtr="0"/>
          <a:lstStyle>
            <a:lvl1pPr algn="ctr">
              <a:spcBef>
                <a:spcPts val="0"/>
              </a:spcBef>
              <a:buSzPct val="100000"/>
              <a:defRPr sz="5200"/>
            </a:lvl1pPr>
            <a:lvl2pPr algn="ctr">
              <a:spcBef>
                <a:spcPts val="0"/>
              </a:spcBef>
              <a:buSzPct val="100000"/>
              <a:defRPr sz="5200"/>
            </a:lvl2pPr>
            <a:lvl3pPr algn="ctr">
              <a:spcBef>
                <a:spcPts val="0"/>
              </a:spcBef>
              <a:buSzPct val="100000"/>
              <a:defRPr sz="5200"/>
            </a:lvl3pPr>
            <a:lvl4pPr algn="ctr">
              <a:spcBef>
                <a:spcPts val="0"/>
              </a:spcBef>
              <a:buSzPct val="100000"/>
              <a:defRPr sz="5200"/>
            </a:lvl4pPr>
            <a:lvl5pPr algn="ctr">
              <a:spcBef>
                <a:spcPts val="0"/>
              </a:spcBef>
              <a:buSzPct val="100000"/>
              <a:defRPr sz="5200"/>
            </a:lvl5pPr>
            <a:lvl6pPr algn="ctr">
              <a:spcBef>
                <a:spcPts val="0"/>
              </a:spcBef>
              <a:buSzPct val="100000"/>
              <a:defRPr sz="5200"/>
            </a:lvl6pPr>
            <a:lvl7pPr algn="ctr">
              <a:spcBef>
                <a:spcPts val="0"/>
              </a:spcBef>
              <a:buSzPct val="100000"/>
              <a:defRPr sz="5200"/>
            </a:lvl7pPr>
            <a:lvl8pPr algn="ctr">
              <a:spcBef>
                <a:spcPts val="0"/>
              </a:spcBef>
              <a:buSzPct val="100000"/>
              <a:defRPr sz="5200"/>
            </a:lvl8pPr>
            <a:lvl9pPr algn="ctr">
              <a:spcBef>
                <a:spcPts val="0"/>
              </a:spcBef>
              <a:buSzPct val="100000"/>
              <a:defRPr sz="5200"/>
            </a:lvl9pPr>
          </a:lstStyle>
          <a:p>
            <a:endParaRPr/>
          </a:p>
        </p:txBody>
      </p:sp>
      <p:sp>
        <p:nvSpPr>
          <p:cNvPr id="10" name="Shape 10"/>
          <p:cNvSpPr txBox="1">
            <a:spLocks noGrp="1"/>
          </p:cNvSpPr>
          <p:nvPr>
            <p:ph type="subTitle" idx="1"/>
          </p:nvPr>
        </p:nvSpPr>
        <p:spPr>
          <a:xfrm>
            <a:off x="311700" y="2834125"/>
            <a:ext cx="8520599" cy="792600"/>
          </a:xfrm>
          <a:prstGeom prst="rect">
            <a:avLst/>
          </a:prstGeom>
        </p:spPr>
        <p:txBody>
          <a:bodyPr lIns="91425" tIns="91425" rIns="91425" bIns="91425" anchor="t" anchorCtr="0"/>
          <a:lstStyle>
            <a:lvl1pPr algn="ctr">
              <a:lnSpc>
                <a:spcPct val="100000"/>
              </a:lnSpc>
              <a:spcBef>
                <a:spcPts val="0"/>
              </a:spcBef>
              <a:spcAft>
                <a:spcPts val="0"/>
              </a:spcAft>
              <a:buSzPct val="100000"/>
              <a:buNone/>
              <a:defRPr sz="2800"/>
            </a:lvl1pPr>
            <a:lvl2pPr algn="ctr">
              <a:lnSpc>
                <a:spcPct val="100000"/>
              </a:lnSpc>
              <a:spcBef>
                <a:spcPts val="0"/>
              </a:spcBef>
              <a:spcAft>
                <a:spcPts val="0"/>
              </a:spcAft>
              <a:buSzPct val="100000"/>
              <a:buNone/>
              <a:defRPr sz="2800"/>
            </a:lvl2pPr>
            <a:lvl3pPr algn="ctr">
              <a:lnSpc>
                <a:spcPct val="100000"/>
              </a:lnSpc>
              <a:spcBef>
                <a:spcPts val="0"/>
              </a:spcBef>
              <a:spcAft>
                <a:spcPts val="0"/>
              </a:spcAft>
              <a:buSzPct val="100000"/>
              <a:buNone/>
              <a:defRPr sz="2800"/>
            </a:lvl3pPr>
            <a:lvl4pPr algn="ctr">
              <a:lnSpc>
                <a:spcPct val="100000"/>
              </a:lnSpc>
              <a:spcBef>
                <a:spcPts val="0"/>
              </a:spcBef>
              <a:spcAft>
                <a:spcPts val="0"/>
              </a:spcAft>
              <a:buSzPct val="100000"/>
              <a:buNone/>
              <a:defRPr sz="2800"/>
            </a:lvl4pPr>
            <a:lvl5pPr algn="ctr">
              <a:lnSpc>
                <a:spcPct val="100000"/>
              </a:lnSpc>
              <a:spcBef>
                <a:spcPts val="0"/>
              </a:spcBef>
              <a:spcAft>
                <a:spcPts val="0"/>
              </a:spcAft>
              <a:buSzPct val="100000"/>
              <a:buNone/>
              <a:defRPr sz="2800"/>
            </a:lvl5pPr>
            <a:lvl6pPr algn="ctr">
              <a:lnSpc>
                <a:spcPct val="100000"/>
              </a:lnSpc>
              <a:spcBef>
                <a:spcPts val="0"/>
              </a:spcBef>
              <a:spcAft>
                <a:spcPts val="0"/>
              </a:spcAft>
              <a:buSzPct val="100000"/>
              <a:buNone/>
              <a:defRPr sz="2800"/>
            </a:lvl6pPr>
            <a:lvl7pPr algn="ctr">
              <a:lnSpc>
                <a:spcPct val="100000"/>
              </a:lnSpc>
              <a:spcBef>
                <a:spcPts val="0"/>
              </a:spcBef>
              <a:spcAft>
                <a:spcPts val="0"/>
              </a:spcAft>
              <a:buSzPct val="100000"/>
              <a:buNone/>
              <a:defRPr sz="2800"/>
            </a:lvl7pPr>
            <a:lvl8pPr algn="ctr">
              <a:lnSpc>
                <a:spcPct val="100000"/>
              </a:lnSpc>
              <a:spcBef>
                <a:spcPts val="0"/>
              </a:spcBef>
              <a:spcAft>
                <a:spcPts val="0"/>
              </a:spcAft>
              <a:buSzPct val="100000"/>
              <a:buNone/>
              <a:defRPr sz="2800"/>
            </a:lvl8pPr>
            <a:lvl9pPr algn="ctr">
              <a:lnSpc>
                <a:spcPct val="100000"/>
              </a:lnSpc>
              <a:spcBef>
                <a:spcPts val="0"/>
              </a:spcBef>
              <a:spcAft>
                <a:spcPts val="0"/>
              </a:spcAft>
              <a:buSzPct val="100000"/>
              <a:buNone/>
              <a:defRPr sz="2800"/>
            </a:lvl9pPr>
          </a:lstStyle>
          <a:p>
            <a:endParaRPr/>
          </a:p>
        </p:txBody>
      </p:sp>
      <p:sp>
        <p:nvSpPr>
          <p:cNvPr id="11" name="Shape 11"/>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
              <a:t>‹Nr.›</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9"/>
        <p:cNvGrpSpPr/>
        <p:nvPr/>
      </p:nvGrpSpPr>
      <p:grpSpPr>
        <a:xfrm>
          <a:off x="0" y="0"/>
          <a:ext cx="0" cy="0"/>
          <a:chOff x="0" y="0"/>
          <a:chExt cx="0" cy="0"/>
        </a:xfrm>
      </p:grpSpPr>
      <p:sp>
        <p:nvSpPr>
          <p:cNvPr id="20" name="Shape 20"/>
          <p:cNvSpPr txBox="1">
            <a:spLocks noGrp="1"/>
          </p:cNvSpPr>
          <p:nvPr>
            <p:ph type="title"/>
          </p:nvPr>
        </p:nvSpPr>
        <p:spPr>
          <a:xfrm>
            <a:off x="311700" y="445025"/>
            <a:ext cx="8520599" cy="5726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1" name="Shape 21"/>
          <p:cNvSpPr txBox="1">
            <a:spLocks noGrp="1"/>
          </p:cNvSpPr>
          <p:nvPr>
            <p:ph type="body" idx="1"/>
          </p:nvPr>
        </p:nvSpPr>
        <p:spPr>
          <a:xfrm>
            <a:off x="311700" y="1152475"/>
            <a:ext cx="3999899" cy="3416400"/>
          </a:xfrm>
          <a:prstGeom prst="rect">
            <a:avLst/>
          </a:prstGeom>
        </p:spPr>
        <p:txBody>
          <a:bodyPr lIns="91425" tIns="91425" rIns="91425" bIns="91425" anchor="t" anchorCtr="0"/>
          <a:lstStyle>
            <a:lvl1pPr>
              <a:spcBef>
                <a:spcPts val="0"/>
              </a:spcBef>
              <a:buSzPct val="100000"/>
              <a:defRPr sz="1400"/>
            </a:lvl1pPr>
            <a:lvl2pPr>
              <a:spcBef>
                <a:spcPts val="0"/>
              </a:spcBef>
              <a:buSzPct val="100000"/>
              <a:defRPr sz="1200"/>
            </a:lvl2pPr>
            <a:lvl3pPr>
              <a:spcBef>
                <a:spcPts val="0"/>
              </a:spcBef>
              <a:buSzPct val="100000"/>
              <a:defRPr sz="1200"/>
            </a:lvl3pPr>
            <a:lvl4pPr>
              <a:spcBef>
                <a:spcPts val="0"/>
              </a:spcBef>
              <a:buSzPct val="100000"/>
              <a:defRPr sz="1200"/>
            </a:lvl4pPr>
            <a:lvl5pPr>
              <a:spcBef>
                <a:spcPts val="0"/>
              </a:spcBef>
              <a:buSzPct val="100000"/>
              <a:defRPr sz="1200"/>
            </a:lvl5pPr>
            <a:lvl6pPr>
              <a:spcBef>
                <a:spcPts val="0"/>
              </a:spcBef>
              <a:buSzPct val="100000"/>
              <a:defRPr sz="1200"/>
            </a:lvl6pPr>
            <a:lvl7pPr>
              <a:spcBef>
                <a:spcPts val="0"/>
              </a:spcBef>
              <a:buSzPct val="100000"/>
              <a:defRPr sz="1200"/>
            </a:lvl7pPr>
            <a:lvl8pPr>
              <a:spcBef>
                <a:spcPts val="0"/>
              </a:spcBef>
              <a:buSzPct val="100000"/>
              <a:defRPr sz="1200"/>
            </a:lvl8pPr>
            <a:lvl9pPr>
              <a:spcBef>
                <a:spcPts val="0"/>
              </a:spcBef>
              <a:buSzPct val="100000"/>
              <a:defRPr sz="1200"/>
            </a:lvl9pPr>
          </a:lstStyle>
          <a:p>
            <a:endParaRPr/>
          </a:p>
        </p:txBody>
      </p:sp>
      <p:sp>
        <p:nvSpPr>
          <p:cNvPr id="22" name="Shape 22"/>
          <p:cNvSpPr txBox="1">
            <a:spLocks noGrp="1"/>
          </p:cNvSpPr>
          <p:nvPr>
            <p:ph type="body" idx="2"/>
          </p:nvPr>
        </p:nvSpPr>
        <p:spPr>
          <a:xfrm>
            <a:off x="4832400" y="1152475"/>
            <a:ext cx="3999899" cy="3416400"/>
          </a:xfrm>
          <a:prstGeom prst="rect">
            <a:avLst/>
          </a:prstGeom>
        </p:spPr>
        <p:txBody>
          <a:bodyPr lIns="91425" tIns="91425" rIns="91425" bIns="91425" anchor="t" anchorCtr="0"/>
          <a:lstStyle>
            <a:lvl1pPr>
              <a:spcBef>
                <a:spcPts val="0"/>
              </a:spcBef>
              <a:buSzPct val="100000"/>
              <a:defRPr sz="1400"/>
            </a:lvl1pPr>
            <a:lvl2pPr>
              <a:spcBef>
                <a:spcPts val="0"/>
              </a:spcBef>
              <a:buSzPct val="100000"/>
              <a:defRPr sz="1200"/>
            </a:lvl2pPr>
            <a:lvl3pPr>
              <a:spcBef>
                <a:spcPts val="0"/>
              </a:spcBef>
              <a:buSzPct val="100000"/>
              <a:defRPr sz="1200"/>
            </a:lvl3pPr>
            <a:lvl4pPr>
              <a:spcBef>
                <a:spcPts val="0"/>
              </a:spcBef>
              <a:buSzPct val="100000"/>
              <a:defRPr sz="1200"/>
            </a:lvl4pPr>
            <a:lvl5pPr>
              <a:spcBef>
                <a:spcPts val="0"/>
              </a:spcBef>
              <a:buSzPct val="100000"/>
              <a:defRPr sz="1200"/>
            </a:lvl5pPr>
            <a:lvl6pPr>
              <a:spcBef>
                <a:spcPts val="0"/>
              </a:spcBef>
              <a:buSzPct val="100000"/>
              <a:defRPr sz="1200"/>
            </a:lvl6pPr>
            <a:lvl7pPr>
              <a:spcBef>
                <a:spcPts val="0"/>
              </a:spcBef>
              <a:buSzPct val="100000"/>
              <a:defRPr sz="1200"/>
            </a:lvl7pPr>
            <a:lvl8pPr>
              <a:spcBef>
                <a:spcPts val="0"/>
              </a:spcBef>
              <a:buSzPct val="100000"/>
              <a:defRPr sz="1200"/>
            </a:lvl8pPr>
            <a:lvl9pPr>
              <a:spcBef>
                <a:spcPts val="0"/>
              </a:spcBef>
              <a:buSzPct val="100000"/>
              <a:defRPr sz="1200"/>
            </a:lvl9pPr>
          </a:lstStyle>
          <a:p>
            <a:endParaRPr/>
          </a:p>
        </p:txBody>
      </p:sp>
      <p:sp>
        <p:nvSpPr>
          <p:cNvPr id="23" name="Shape 23"/>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
              <a:t>‹Nr.›</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311700" y="445025"/>
            <a:ext cx="8520599" cy="5726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6" name="Shape 26"/>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
              <a:t>‹Nr.›</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311700" y="555600"/>
            <a:ext cx="2807999" cy="755699"/>
          </a:xfrm>
          <a:prstGeom prst="rect">
            <a:avLst/>
          </a:prstGeom>
        </p:spPr>
        <p:txBody>
          <a:bodyPr lIns="91425" tIns="91425" rIns="91425" bIns="91425" anchor="b" anchorCtr="0"/>
          <a:lstStyle>
            <a:lvl1pPr>
              <a:spcBef>
                <a:spcPts val="0"/>
              </a:spcBef>
              <a:buSzPct val="100000"/>
              <a:defRPr sz="2400"/>
            </a:lvl1pPr>
            <a:lvl2pPr>
              <a:spcBef>
                <a:spcPts val="0"/>
              </a:spcBef>
              <a:buSzPct val="100000"/>
              <a:defRPr sz="2400"/>
            </a:lvl2pPr>
            <a:lvl3pPr>
              <a:spcBef>
                <a:spcPts val="0"/>
              </a:spcBef>
              <a:buSzPct val="100000"/>
              <a:defRPr sz="2400"/>
            </a:lvl3pPr>
            <a:lvl4pPr>
              <a:spcBef>
                <a:spcPts val="0"/>
              </a:spcBef>
              <a:buSzPct val="100000"/>
              <a:defRPr sz="2400"/>
            </a:lvl4pPr>
            <a:lvl5pPr>
              <a:spcBef>
                <a:spcPts val="0"/>
              </a:spcBef>
              <a:buSzPct val="100000"/>
              <a:defRPr sz="2400"/>
            </a:lvl5pPr>
            <a:lvl6pPr>
              <a:spcBef>
                <a:spcPts val="0"/>
              </a:spcBef>
              <a:buSzPct val="100000"/>
              <a:defRPr sz="2400"/>
            </a:lvl6pPr>
            <a:lvl7pPr>
              <a:spcBef>
                <a:spcPts val="0"/>
              </a:spcBef>
              <a:buSzPct val="100000"/>
              <a:defRPr sz="2400"/>
            </a:lvl7pPr>
            <a:lvl8pPr>
              <a:spcBef>
                <a:spcPts val="0"/>
              </a:spcBef>
              <a:buSzPct val="100000"/>
              <a:defRPr sz="2400"/>
            </a:lvl8pPr>
            <a:lvl9pPr>
              <a:spcBef>
                <a:spcPts val="0"/>
              </a:spcBef>
              <a:buSzPct val="100000"/>
              <a:defRPr sz="2400"/>
            </a:lvl9pPr>
          </a:lstStyle>
          <a:p>
            <a:endParaRPr/>
          </a:p>
        </p:txBody>
      </p:sp>
      <p:sp>
        <p:nvSpPr>
          <p:cNvPr id="29" name="Shape 29"/>
          <p:cNvSpPr txBox="1">
            <a:spLocks noGrp="1"/>
          </p:cNvSpPr>
          <p:nvPr>
            <p:ph type="body" idx="1"/>
          </p:nvPr>
        </p:nvSpPr>
        <p:spPr>
          <a:xfrm>
            <a:off x="311700" y="1389600"/>
            <a:ext cx="2807999" cy="3179400"/>
          </a:xfrm>
          <a:prstGeom prst="rect">
            <a:avLst/>
          </a:prstGeom>
        </p:spPr>
        <p:txBody>
          <a:bodyPr lIns="91425" tIns="91425" rIns="91425" bIns="91425" anchor="t" anchorCtr="0"/>
          <a:lstStyle>
            <a:lvl1pPr>
              <a:spcBef>
                <a:spcPts val="0"/>
              </a:spcBef>
              <a:buSzPct val="100000"/>
              <a:defRPr sz="1200"/>
            </a:lvl1pPr>
            <a:lvl2pPr>
              <a:spcBef>
                <a:spcPts val="0"/>
              </a:spcBef>
              <a:buSzPct val="100000"/>
              <a:defRPr sz="1200"/>
            </a:lvl2pPr>
            <a:lvl3pPr>
              <a:spcBef>
                <a:spcPts val="0"/>
              </a:spcBef>
              <a:buSzPct val="100000"/>
              <a:defRPr sz="1200"/>
            </a:lvl3pPr>
            <a:lvl4pPr>
              <a:spcBef>
                <a:spcPts val="0"/>
              </a:spcBef>
              <a:buSzPct val="100000"/>
              <a:defRPr sz="1200"/>
            </a:lvl4pPr>
            <a:lvl5pPr>
              <a:spcBef>
                <a:spcPts val="0"/>
              </a:spcBef>
              <a:buSzPct val="100000"/>
              <a:defRPr sz="1200"/>
            </a:lvl5pPr>
            <a:lvl6pPr>
              <a:spcBef>
                <a:spcPts val="0"/>
              </a:spcBef>
              <a:buSzPct val="100000"/>
              <a:defRPr sz="1200"/>
            </a:lvl6pPr>
            <a:lvl7pPr>
              <a:spcBef>
                <a:spcPts val="0"/>
              </a:spcBef>
              <a:buSzPct val="100000"/>
              <a:defRPr sz="1200"/>
            </a:lvl7pPr>
            <a:lvl8pPr>
              <a:spcBef>
                <a:spcPts val="0"/>
              </a:spcBef>
              <a:buSzPct val="100000"/>
              <a:defRPr sz="1200"/>
            </a:lvl8pPr>
            <a:lvl9pPr>
              <a:spcBef>
                <a:spcPts val="0"/>
              </a:spcBef>
              <a:buSzPct val="100000"/>
              <a:defRPr sz="1200"/>
            </a:lvl9pPr>
          </a:lstStyle>
          <a:p>
            <a:endParaRPr/>
          </a:p>
        </p:txBody>
      </p:sp>
      <p:sp>
        <p:nvSpPr>
          <p:cNvPr id="30" name="Shape 30"/>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
              <a:t>‹Nr.›</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Main point">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490250" y="450150"/>
            <a:ext cx="6367800" cy="4090800"/>
          </a:xfrm>
          <a:prstGeom prst="rect">
            <a:avLst/>
          </a:prstGeom>
        </p:spPr>
        <p:txBody>
          <a:bodyPr lIns="91425" tIns="91425" rIns="91425" bIns="91425" anchor="ctr" anchorCtr="0"/>
          <a:lstStyle>
            <a:lvl1pPr>
              <a:spcBef>
                <a:spcPts val="0"/>
              </a:spcBef>
              <a:buSzPct val="100000"/>
              <a:defRPr sz="4800"/>
            </a:lvl1pPr>
            <a:lvl2pPr>
              <a:spcBef>
                <a:spcPts val="0"/>
              </a:spcBef>
              <a:buSzPct val="100000"/>
              <a:defRPr sz="4800"/>
            </a:lvl2pPr>
            <a:lvl3pPr>
              <a:spcBef>
                <a:spcPts val="0"/>
              </a:spcBef>
              <a:buSzPct val="100000"/>
              <a:defRPr sz="4800"/>
            </a:lvl3pPr>
            <a:lvl4pPr>
              <a:spcBef>
                <a:spcPts val="0"/>
              </a:spcBef>
              <a:buSzPct val="100000"/>
              <a:defRPr sz="4800"/>
            </a:lvl4pPr>
            <a:lvl5pPr>
              <a:spcBef>
                <a:spcPts val="0"/>
              </a:spcBef>
              <a:buSzPct val="100000"/>
              <a:defRPr sz="4800"/>
            </a:lvl5pPr>
            <a:lvl6pPr>
              <a:spcBef>
                <a:spcPts val="0"/>
              </a:spcBef>
              <a:buSzPct val="100000"/>
              <a:defRPr sz="4800"/>
            </a:lvl6pPr>
            <a:lvl7pPr>
              <a:spcBef>
                <a:spcPts val="0"/>
              </a:spcBef>
              <a:buSzPct val="100000"/>
              <a:defRPr sz="4800"/>
            </a:lvl7pPr>
            <a:lvl8pPr>
              <a:spcBef>
                <a:spcPts val="0"/>
              </a:spcBef>
              <a:buSzPct val="100000"/>
              <a:defRPr sz="4800"/>
            </a:lvl8pPr>
            <a:lvl9pPr>
              <a:spcBef>
                <a:spcPts val="0"/>
              </a:spcBef>
              <a:buSzPct val="100000"/>
              <a:defRPr sz="4800"/>
            </a:lvl9pPr>
          </a:lstStyle>
          <a:p>
            <a:endParaRPr/>
          </a:p>
        </p:txBody>
      </p:sp>
      <p:sp>
        <p:nvSpPr>
          <p:cNvPr id="33" name="Shape 33"/>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
              <a:t>‹Nr.›</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4"/>
        <p:cNvGrpSpPr/>
        <p:nvPr/>
      </p:nvGrpSpPr>
      <p:grpSpPr>
        <a:xfrm>
          <a:off x="0" y="0"/>
          <a:ext cx="0" cy="0"/>
          <a:chOff x="0" y="0"/>
          <a:chExt cx="0" cy="0"/>
        </a:xfrm>
      </p:grpSpPr>
      <p:sp>
        <p:nvSpPr>
          <p:cNvPr id="35" name="Shape 35"/>
          <p:cNvSpPr/>
          <p:nvPr/>
        </p:nvSpPr>
        <p:spPr>
          <a:xfrm>
            <a:off x="4572000" y="-125"/>
            <a:ext cx="4572000" cy="5143499"/>
          </a:xfrm>
          <a:prstGeom prst="rect">
            <a:avLst/>
          </a:prstGeom>
          <a:solidFill>
            <a:schemeClr val="lt2"/>
          </a:solidFill>
          <a:ln>
            <a:noFill/>
          </a:ln>
        </p:spPr>
        <p:txBody>
          <a:bodyPr lIns="91425" tIns="91425" rIns="91425" bIns="91425" anchor="ctr" anchorCtr="0">
            <a:noAutofit/>
          </a:bodyPr>
          <a:lstStyle/>
          <a:p>
            <a:pPr>
              <a:spcBef>
                <a:spcPts val="0"/>
              </a:spcBef>
              <a:buNone/>
            </a:pPr>
            <a:endParaRPr/>
          </a:p>
        </p:txBody>
      </p:sp>
      <p:sp>
        <p:nvSpPr>
          <p:cNvPr id="36" name="Shape 36"/>
          <p:cNvSpPr txBox="1">
            <a:spLocks noGrp="1"/>
          </p:cNvSpPr>
          <p:nvPr>
            <p:ph type="title"/>
          </p:nvPr>
        </p:nvSpPr>
        <p:spPr>
          <a:xfrm>
            <a:off x="265500" y="1233175"/>
            <a:ext cx="4045199" cy="1482300"/>
          </a:xfrm>
          <a:prstGeom prst="rect">
            <a:avLst/>
          </a:prstGeom>
        </p:spPr>
        <p:txBody>
          <a:bodyPr lIns="91425" tIns="91425" rIns="91425" bIns="91425" anchor="b" anchorCtr="0"/>
          <a:lstStyle>
            <a:lvl1pPr algn="ctr">
              <a:spcBef>
                <a:spcPts val="0"/>
              </a:spcBef>
              <a:buSzPct val="100000"/>
              <a:defRPr sz="4200"/>
            </a:lvl1pPr>
            <a:lvl2pPr algn="ctr">
              <a:spcBef>
                <a:spcPts val="0"/>
              </a:spcBef>
              <a:buSzPct val="100000"/>
              <a:defRPr sz="4200"/>
            </a:lvl2pPr>
            <a:lvl3pPr algn="ctr">
              <a:spcBef>
                <a:spcPts val="0"/>
              </a:spcBef>
              <a:buSzPct val="100000"/>
              <a:defRPr sz="4200"/>
            </a:lvl3pPr>
            <a:lvl4pPr algn="ctr">
              <a:spcBef>
                <a:spcPts val="0"/>
              </a:spcBef>
              <a:buSzPct val="100000"/>
              <a:defRPr sz="4200"/>
            </a:lvl4pPr>
            <a:lvl5pPr algn="ctr">
              <a:spcBef>
                <a:spcPts val="0"/>
              </a:spcBef>
              <a:buSzPct val="100000"/>
              <a:defRPr sz="4200"/>
            </a:lvl5pPr>
            <a:lvl6pPr algn="ctr">
              <a:spcBef>
                <a:spcPts val="0"/>
              </a:spcBef>
              <a:buSzPct val="100000"/>
              <a:defRPr sz="4200"/>
            </a:lvl6pPr>
            <a:lvl7pPr algn="ctr">
              <a:spcBef>
                <a:spcPts val="0"/>
              </a:spcBef>
              <a:buSzPct val="100000"/>
              <a:defRPr sz="4200"/>
            </a:lvl7pPr>
            <a:lvl8pPr algn="ctr">
              <a:spcBef>
                <a:spcPts val="0"/>
              </a:spcBef>
              <a:buSzPct val="100000"/>
              <a:defRPr sz="4200"/>
            </a:lvl8pPr>
            <a:lvl9pPr algn="ctr">
              <a:spcBef>
                <a:spcPts val="0"/>
              </a:spcBef>
              <a:buSzPct val="100000"/>
              <a:defRPr sz="4200"/>
            </a:lvl9pPr>
          </a:lstStyle>
          <a:p>
            <a:endParaRPr/>
          </a:p>
        </p:txBody>
      </p:sp>
      <p:sp>
        <p:nvSpPr>
          <p:cNvPr id="37" name="Shape 37"/>
          <p:cNvSpPr txBox="1">
            <a:spLocks noGrp="1"/>
          </p:cNvSpPr>
          <p:nvPr>
            <p:ph type="subTitle" idx="1"/>
          </p:nvPr>
        </p:nvSpPr>
        <p:spPr>
          <a:xfrm>
            <a:off x="265500" y="2803075"/>
            <a:ext cx="4045199" cy="1235100"/>
          </a:xfrm>
          <a:prstGeom prst="rect">
            <a:avLst/>
          </a:prstGeom>
        </p:spPr>
        <p:txBody>
          <a:bodyPr lIns="91425" tIns="91425" rIns="91425" bIns="91425" anchor="t" anchorCtr="0"/>
          <a:lstStyle>
            <a:lvl1pPr algn="ctr">
              <a:lnSpc>
                <a:spcPct val="100000"/>
              </a:lnSpc>
              <a:spcBef>
                <a:spcPts val="0"/>
              </a:spcBef>
              <a:spcAft>
                <a:spcPts val="0"/>
              </a:spcAft>
              <a:buSzPct val="100000"/>
              <a:buNone/>
              <a:defRPr sz="2100"/>
            </a:lvl1pPr>
            <a:lvl2pPr algn="ctr">
              <a:lnSpc>
                <a:spcPct val="100000"/>
              </a:lnSpc>
              <a:spcBef>
                <a:spcPts val="0"/>
              </a:spcBef>
              <a:spcAft>
                <a:spcPts val="0"/>
              </a:spcAft>
              <a:buSzPct val="100000"/>
              <a:buNone/>
              <a:defRPr sz="2100"/>
            </a:lvl2pPr>
            <a:lvl3pPr algn="ctr">
              <a:lnSpc>
                <a:spcPct val="100000"/>
              </a:lnSpc>
              <a:spcBef>
                <a:spcPts val="0"/>
              </a:spcBef>
              <a:spcAft>
                <a:spcPts val="0"/>
              </a:spcAft>
              <a:buSzPct val="100000"/>
              <a:buNone/>
              <a:defRPr sz="2100"/>
            </a:lvl3pPr>
            <a:lvl4pPr algn="ctr">
              <a:lnSpc>
                <a:spcPct val="100000"/>
              </a:lnSpc>
              <a:spcBef>
                <a:spcPts val="0"/>
              </a:spcBef>
              <a:spcAft>
                <a:spcPts val="0"/>
              </a:spcAft>
              <a:buSzPct val="100000"/>
              <a:buNone/>
              <a:defRPr sz="2100"/>
            </a:lvl4pPr>
            <a:lvl5pPr algn="ctr">
              <a:lnSpc>
                <a:spcPct val="100000"/>
              </a:lnSpc>
              <a:spcBef>
                <a:spcPts val="0"/>
              </a:spcBef>
              <a:spcAft>
                <a:spcPts val="0"/>
              </a:spcAft>
              <a:buSzPct val="100000"/>
              <a:buNone/>
              <a:defRPr sz="2100"/>
            </a:lvl5pPr>
            <a:lvl6pPr algn="ctr">
              <a:lnSpc>
                <a:spcPct val="100000"/>
              </a:lnSpc>
              <a:spcBef>
                <a:spcPts val="0"/>
              </a:spcBef>
              <a:spcAft>
                <a:spcPts val="0"/>
              </a:spcAft>
              <a:buSzPct val="100000"/>
              <a:buNone/>
              <a:defRPr sz="2100"/>
            </a:lvl6pPr>
            <a:lvl7pPr algn="ctr">
              <a:lnSpc>
                <a:spcPct val="100000"/>
              </a:lnSpc>
              <a:spcBef>
                <a:spcPts val="0"/>
              </a:spcBef>
              <a:spcAft>
                <a:spcPts val="0"/>
              </a:spcAft>
              <a:buSzPct val="100000"/>
              <a:buNone/>
              <a:defRPr sz="2100"/>
            </a:lvl7pPr>
            <a:lvl8pPr algn="ctr">
              <a:lnSpc>
                <a:spcPct val="100000"/>
              </a:lnSpc>
              <a:spcBef>
                <a:spcPts val="0"/>
              </a:spcBef>
              <a:spcAft>
                <a:spcPts val="0"/>
              </a:spcAft>
              <a:buSzPct val="100000"/>
              <a:buNone/>
              <a:defRPr sz="2100"/>
            </a:lvl8pPr>
            <a:lvl9pPr algn="ctr">
              <a:lnSpc>
                <a:spcPct val="100000"/>
              </a:lnSpc>
              <a:spcBef>
                <a:spcPts val="0"/>
              </a:spcBef>
              <a:spcAft>
                <a:spcPts val="0"/>
              </a:spcAft>
              <a:buSzPct val="100000"/>
              <a:buNone/>
              <a:defRPr sz="2100"/>
            </a:lvl9pPr>
          </a:lstStyle>
          <a:p>
            <a:endParaRPr/>
          </a:p>
        </p:txBody>
      </p:sp>
      <p:sp>
        <p:nvSpPr>
          <p:cNvPr id="38" name="Shape 38"/>
          <p:cNvSpPr txBox="1">
            <a:spLocks noGrp="1"/>
          </p:cNvSpPr>
          <p:nvPr>
            <p:ph type="body" idx="2"/>
          </p:nvPr>
        </p:nvSpPr>
        <p:spPr>
          <a:xfrm>
            <a:off x="4939500" y="724075"/>
            <a:ext cx="3837000" cy="3695099"/>
          </a:xfrm>
          <a:prstGeom prst="rect">
            <a:avLst/>
          </a:prstGeom>
        </p:spPr>
        <p:txBody>
          <a:bodyPr lIns="91425" tIns="91425" rIns="91425" b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39" name="Shape 39"/>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
              <a:t>‹Nr.›</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Caption">
    <p:spTree>
      <p:nvGrpSpPr>
        <p:cNvPr id="1" name="Shape 40"/>
        <p:cNvGrpSpPr/>
        <p:nvPr/>
      </p:nvGrpSpPr>
      <p:grpSpPr>
        <a:xfrm>
          <a:off x="0" y="0"/>
          <a:ext cx="0" cy="0"/>
          <a:chOff x="0" y="0"/>
          <a:chExt cx="0" cy="0"/>
        </a:xfrm>
      </p:grpSpPr>
      <p:sp>
        <p:nvSpPr>
          <p:cNvPr id="41" name="Shape 41"/>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a:lnSpc>
                <a:spcPct val="100000"/>
              </a:lnSpc>
              <a:spcBef>
                <a:spcPts val="0"/>
              </a:spcBef>
              <a:spcAft>
                <a:spcPts val="0"/>
              </a:spcAft>
              <a:buNone/>
              <a:defRPr/>
            </a:lvl1pPr>
          </a:lstStyle>
          <a:p>
            <a:endParaRPr/>
          </a:p>
        </p:txBody>
      </p:sp>
      <p:sp>
        <p:nvSpPr>
          <p:cNvPr id="42" name="Shape 42"/>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
              <a:t>‹Nr.›</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Big number">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11700" y="1106125"/>
            <a:ext cx="8520599" cy="1963500"/>
          </a:xfrm>
          <a:prstGeom prst="rect">
            <a:avLst/>
          </a:prstGeom>
        </p:spPr>
        <p:txBody>
          <a:bodyPr lIns="91425" tIns="91425" rIns="91425" bIns="91425" anchor="b" anchorCtr="0"/>
          <a:lstStyle>
            <a:lvl1pPr algn="ctr">
              <a:spcBef>
                <a:spcPts val="0"/>
              </a:spcBef>
              <a:buSzPct val="100000"/>
              <a:defRPr sz="12000"/>
            </a:lvl1pPr>
            <a:lvl2pPr algn="ctr">
              <a:spcBef>
                <a:spcPts val="0"/>
              </a:spcBef>
              <a:buSzPct val="100000"/>
              <a:defRPr sz="12000"/>
            </a:lvl2pPr>
            <a:lvl3pPr algn="ctr">
              <a:spcBef>
                <a:spcPts val="0"/>
              </a:spcBef>
              <a:buSzPct val="100000"/>
              <a:defRPr sz="12000"/>
            </a:lvl3pPr>
            <a:lvl4pPr algn="ctr">
              <a:spcBef>
                <a:spcPts val="0"/>
              </a:spcBef>
              <a:buSzPct val="100000"/>
              <a:defRPr sz="12000"/>
            </a:lvl4pPr>
            <a:lvl5pPr algn="ctr">
              <a:spcBef>
                <a:spcPts val="0"/>
              </a:spcBef>
              <a:buSzPct val="100000"/>
              <a:defRPr sz="12000"/>
            </a:lvl5pPr>
            <a:lvl6pPr algn="ctr">
              <a:spcBef>
                <a:spcPts val="0"/>
              </a:spcBef>
              <a:buSzPct val="100000"/>
              <a:defRPr sz="12000"/>
            </a:lvl6pPr>
            <a:lvl7pPr algn="ctr">
              <a:spcBef>
                <a:spcPts val="0"/>
              </a:spcBef>
              <a:buSzPct val="100000"/>
              <a:defRPr sz="12000"/>
            </a:lvl7pPr>
            <a:lvl8pPr algn="ctr">
              <a:spcBef>
                <a:spcPts val="0"/>
              </a:spcBef>
              <a:buSzPct val="100000"/>
              <a:defRPr sz="12000"/>
            </a:lvl8pPr>
            <a:lvl9pPr algn="ctr">
              <a:spcBef>
                <a:spcPts val="0"/>
              </a:spcBef>
              <a:buSzPct val="100000"/>
              <a:defRPr sz="12000"/>
            </a:lvl9pPr>
          </a:lstStyle>
          <a:p>
            <a:endParaRPr/>
          </a:p>
        </p:txBody>
      </p:sp>
      <p:sp>
        <p:nvSpPr>
          <p:cNvPr id="45" name="Shape 45"/>
          <p:cNvSpPr txBox="1">
            <a:spLocks noGrp="1"/>
          </p:cNvSpPr>
          <p:nvPr>
            <p:ph type="body" idx="1"/>
          </p:nvPr>
        </p:nvSpPr>
        <p:spPr>
          <a:xfrm>
            <a:off x="311700" y="3152225"/>
            <a:ext cx="8520599" cy="1300800"/>
          </a:xfrm>
          <a:prstGeom prst="rect">
            <a:avLst/>
          </a:prstGeom>
        </p:spPr>
        <p:txBody>
          <a:bodyPr lIns="91425" tIns="91425" rIns="91425" bIns="91425" anchor="t" anchorCtr="0"/>
          <a:lstStyle>
            <a:lvl1pPr algn="ctr">
              <a:spcBef>
                <a:spcPts val="0"/>
              </a:spcBef>
              <a:defRPr/>
            </a:lvl1pPr>
            <a:lvl2pPr algn="ctr">
              <a:spcBef>
                <a:spcPts val="0"/>
              </a:spcBef>
              <a:defRPr/>
            </a:lvl2pPr>
            <a:lvl3pPr algn="ctr">
              <a:spcBef>
                <a:spcPts val="0"/>
              </a:spcBef>
              <a:defRPr/>
            </a:lvl3pPr>
            <a:lvl4pPr algn="ctr">
              <a:spcBef>
                <a:spcPts val="0"/>
              </a:spcBef>
              <a:defRPr/>
            </a:lvl4pPr>
            <a:lvl5pPr algn="ctr">
              <a:spcBef>
                <a:spcPts val="0"/>
              </a:spcBef>
              <a:defRPr/>
            </a:lvl5pPr>
            <a:lvl6pPr algn="ctr">
              <a:spcBef>
                <a:spcPts val="0"/>
              </a:spcBef>
              <a:defRPr/>
            </a:lvl6pPr>
            <a:lvl7pPr algn="ctr">
              <a:spcBef>
                <a:spcPts val="0"/>
              </a:spcBef>
              <a:defRPr/>
            </a:lvl7pPr>
            <a:lvl8pPr algn="ctr">
              <a:spcBef>
                <a:spcPts val="0"/>
              </a:spcBef>
              <a:defRPr/>
            </a:lvl8pPr>
            <a:lvl9pPr algn="ctr">
              <a:spcBef>
                <a:spcPts val="0"/>
              </a:spcBef>
              <a:defRPr/>
            </a:lvl9pPr>
          </a:lstStyle>
          <a:p>
            <a:endParaRPr/>
          </a:p>
        </p:txBody>
      </p:sp>
      <p:sp>
        <p:nvSpPr>
          <p:cNvPr id="46" name="Shape 46"/>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
              <a:t>‹Nr.›</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7"/>
        <p:cNvGrpSpPr/>
        <p:nvPr/>
      </p:nvGrpSpPr>
      <p:grpSpPr>
        <a:xfrm>
          <a:off x="0" y="0"/>
          <a:ext cx="0" cy="0"/>
          <a:chOff x="0" y="0"/>
          <a:chExt cx="0" cy="0"/>
        </a:xfrm>
      </p:grpSpPr>
      <p:sp>
        <p:nvSpPr>
          <p:cNvPr id="48" name="Shape 48"/>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
              <a:t>‹Nr.›</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311700" y="445025"/>
            <a:ext cx="8520599" cy="572699"/>
          </a:xfrm>
          <a:prstGeom prst="rect">
            <a:avLst/>
          </a:prstGeom>
          <a:noFill/>
          <a:ln>
            <a:noFill/>
          </a:ln>
        </p:spPr>
        <p:txBody>
          <a:bodyPr lIns="91425" tIns="91425" rIns="91425" bIns="91425" anchor="t" anchorCtr="0"/>
          <a:lstStyle>
            <a:lvl1pPr>
              <a:spcBef>
                <a:spcPts val="0"/>
              </a:spcBef>
              <a:buClr>
                <a:schemeClr val="dk1"/>
              </a:buClr>
              <a:buSzPct val="100000"/>
              <a:buNone/>
              <a:defRPr sz="2800">
                <a:solidFill>
                  <a:schemeClr val="dk1"/>
                </a:solidFill>
              </a:defRPr>
            </a:lvl1pPr>
            <a:lvl2pPr>
              <a:spcBef>
                <a:spcPts val="0"/>
              </a:spcBef>
              <a:buClr>
                <a:schemeClr val="dk1"/>
              </a:buClr>
              <a:buSzPct val="100000"/>
              <a:buNone/>
              <a:defRPr sz="2800">
                <a:solidFill>
                  <a:schemeClr val="dk1"/>
                </a:solidFill>
              </a:defRPr>
            </a:lvl2pPr>
            <a:lvl3pPr>
              <a:spcBef>
                <a:spcPts val="0"/>
              </a:spcBef>
              <a:buClr>
                <a:schemeClr val="dk1"/>
              </a:buClr>
              <a:buSzPct val="100000"/>
              <a:buNone/>
              <a:defRPr sz="2800">
                <a:solidFill>
                  <a:schemeClr val="dk1"/>
                </a:solidFill>
              </a:defRPr>
            </a:lvl3pPr>
            <a:lvl4pPr>
              <a:spcBef>
                <a:spcPts val="0"/>
              </a:spcBef>
              <a:buClr>
                <a:schemeClr val="dk1"/>
              </a:buClr>
              <a:buSzPct val="100000"/>
              <a:buNone/>
              <a:defRPr sz="2800">
                <a:solidFill>
                  <a:schemeClr val="dk1"/>
                </a:solidFill>
              </a:defRPr>
            </a:lvl4pPr>
            <a:lvl5pPr>
              <a:spcBef>
                <a:spcPts val="0"/>
              </a:spcBef>
              <a:buClr>
                <a:schemeClr val="dk1"/>
              </a:buClr>
              <a:buSzPct val="100000"/>
              <a:buNone/>
              <a:defRPr sz="2800">
                <a:solidFill>
                  <a:schemeClr val="dk1"/>
                </a:solidFill>
              </a:defRPr>
            </a:lvl5pPr>
            <a:lvl6pPr>
              <a:spcBef>
                <a:spcPts val="0"/>
              </a:spcBef>
              <a:buClr>
                <a:schemeClr val="dk1"/>
              </a:buClr>
              <a:buSzPct val="100000"/>
              <a:buNone/>
              <a:defRPr sz="2800">
                <a:solidFill>
                  <a:schemeClr val="dk1"/>
                </a:solidFill>
              </a:defRPr>
            </a:lvl6pPr>
            <a:lvl7pPr>
              <a:spcBef>
                <a:spcPts val="0"/>
              </a:spcBef>
              <a:buClr>
                <a:schemeClr val="dk1"/>
              </a:buClr>
              <a:buSzPct val="100000"/>
              <a:buNone/>
              <a:defRPr sz="2800">
                <a:solidFill>
                  <a:schemeClr val="dk1"/>
                </a:solidFill>
              </a:defRPr>
            </a:lvl7pPr>
            <a:lvl8pPr>
              <a:spcBef>
                <a:spcPts val="0"/>
              </a:spcBef>
              <a:buClr>
                <a:schemeClr val="dk1"/>
              </a:buClr>
              <a:buSzPct val="100000"/>
              <a:buNone/>
              <a:defRPr sz="2800">
                <a:solidFill>
                  <a:schemeClr val="dk1"/>
                </a:solidFill>
              </a:defRPr>
            </a:lvl8pPr>
            <a:lvl9pPr>
              <a:spcBef>
                <a:spcPts val="0"/>
              </a:spcBef>
              <a:buClr>
                <a:schemeClr val="dk1"/>
              </a:buClr>
              <a:buSzPct val="100000"/>
              <a:buNone/>
              <a:defRPr sz="2800">
                <a:solidFill>
                  <a:schemeClr val="dk1"/>
                </a:solidFill>
              </a:defRPr>
            </a:lvl9pPr>
          </a:lstStyle>
          <a:p>
            <a:endParaRPr/>
          </a:p>
        </p:txBody>
      </p:sp>
      <p:sp>
        <p:nvSpPr>
          <p:cNvPr id="6" name="Shape 6"/>
          <p:cNvSpPr txBox="1">
            <a:spLocks noGrp="1"/>
          </p:cNvSpPr>
          <p:nvPr>
            <p:ph type="body" idx="1"/>
          </p:nvPr>
        </p:nvSpPr>
        <p:spPr>
          <a:xfrm>
            <a:off x="311700" y="1152475"/>
            <a:ext cx="8520599" cy="3416400"/>
          </a:xfrm>
          <a:prstGeom prst="rect">
            <a:avLst/>
          </a:prstGeom>
          <a:noFill/>
          <a:ln>
            <a:noFill/>
          </a:ln>
        </p:spPr>
        <p:txBody>
          <a:bodyPr lIns="91425" tIns="91425" rIns="91425" bIns="91425" anchor="t" anchorCtr="0"/>
          <a:lstStyle>
            <a:lvl1pPr>
              <a:lnSpc>
                <a:spcPct val="115000"/>
              </a:lnSpc>
              <a:spcBef>
                <a:spcPts val="0"/>
              </a:spcBef>
              <a:spcAft>
                <a:spcPts val="1600"/>
              </a:spcAft>
              <a:buClr>
                <a:schemeClr val="dk2"/>
              </a:buClr>
              <a:buSzPct val="100000"/>
              <a:defRPr sz="1800">
                <a:solidFill>
                  <a:schemeClr val="dk2"/>
                </a:solidFill>
              </a:defRPr>
            </a:lvl1pPr>
            <a:lvl2pPr>
              <a:lnSpc>
                <a:spcPct val="115000"/>
              </a:lnSpc>
              <a:spcBef>
                <a:spcPts val="0"/>
              </a:spcBef>
              <a:spcAft>
                <a:spcPts val="1600"/>
              </a:spcAft>
              <a:buClr>
                <a:schemeClr val="dk2"/>
              </a:buClr>
              <a:defRPr>
                <a:solidFill>
                  <a:schemeClr val="dk2"/>
                </a:solidFill>
              </a:defRPr>
            </a:lvl2pPr>
            <a:lvl3pPr>
              <a:lnSpc>
                <a:spcPct val="115000"/>
              </a:lnSpc>
              <a:spcBef>
                <a:spcPts val="0"/>
              </a:spcBef>
              <a:spcAft>
                <a:spcPts val="1600"/>
              </a:spcAft>
              <a:buClr>
                <a:schemeClr val="dk2"/>
              </a:buClr>
              <a:defRPr>
                <a:solidFill>
                  <a:schemeClr val="dk2"/>
                </a:solidFill>
              </a:defRPr>
            </a:lvl3pPr>
            <a:lvl4pPr>
              <a:lnSpc>
                <a:spcPct val="115000"/>
              </a:lnSpc>
              <a:spcBef>
                <a:spcPts val="0"/>
              </a:spcBef>
              <a:spcAft>
                <a:spcPts val="1600"/>
              </a:spcAft>
              <a:buClr>
                <a:schemeClr val="dk2"/>
              </a:buClr>
              <a:defRPr>
                <a:solidFill>
                  <a:schemeClr val="dk2"/>
                </a:solidFill>
              </a:defRPr>
            </a:lvl4pPr>
            <a:lvl5pPr>
              <a:lnSpc>
                <a:spcPct val="115000"/>
              </a:lnSpc>
              <a:spcBef>
                <a:spcPts val="0"/>
              </a:spcBef>
              <a:spcAft>
                <a:spcPts val="1600"/>
              </a:spcAft>
              <a:buClr>
                <a:schemeClr val="dk2"/>
              </a:buClr>
              <a:defRPr>
                <a:solidFill>
                  <a:schemeClr val="dk2"/>
                </a:solidFill>
              </a:defRPr>
            </a:lvl5pPr>
            <a:lvl6pPr>
              <a:lnSpc>
                <a:spcPct val="115000"/>
              </a:lnSpc>
              <a:spcBef>
                <a:spcPts val="0"/>
              </a:spcBef>
              <a:spcAft>
                <a:spcPts val="1600"/>
              </a:spcAft>
              <a:buClr>
                <a:schemeClr val="dk2"/>
              </a:buClr>
              <a:defRPr>
                <a:solidFill>
                  <a:schemeClr val="dk2"/>
                </a:solidFill>
              </a:defRPr>
            </a:lvl6pPr>
            <a:lvl7pPr>
              <a:lnSpc>
                <a:spcPct val="115000"/>
              </a:lnSpc>
              <a:spcBef>
                <a:spcPts val="0"/>
              </a:spcBef>
              <a:spcAft>
                <a:spcPts val="1600"/>
              </a:spcAft>
              <a:buClr>
                <a:schemeClr val="dk2"/>
              </a:buClr>
              <a:defRPr>
                <a:solidFill>
                  <a:schemeClr val="dk2"/>
                </a:solidFill>
              </a:defRPr>
            </a:lvl7pPr>
            <a:lvl8pPr>
              <a:lnSpc>
                <a:spcPct val="115000"/>
              </a:lnSpc>
              <a:spcBef>
                <a:spcPts val="0"/>
              </a:spcBef>
              <a:spcAft>
                <a:spcPts val="1600"/>
              </a:spcAft>
              <a:buClr>
                <a:schemeClr val="dk2"/>
              </a:buClr>
              <a:defRPr>
                <a:solidFill>
                  <a:schemeClr val="dk2"/>
                </a:solidFill>
              </a:defRPr>
            </a:lvl8pPr>
            <a:lvl9pPr>
              <a:lnSpc>
                <a:spcPct val="115000"/>
              </a:lnSpc>
              <a:spcBef>
                <a:spcPts val="0"/>
              </a:spcBef>
              <a:spcAft>
                <a:spcPts val="1600"/>
              </a:spcAft>
              <a:buClr>
                <a:schemeClr val="dk2"/>
              </a:buClr>
              <a:defRPr>
                <a:solidFill>
                  <a:schemeClr val="dk2"/>
                </a:solidFill>
              </a:defRPr>
            </a:lvl9pPr>
          </a:lstStyle>
          <a:p>
            <a:endParaRPr/>
          </a:p>
        </p:txBody>
      </p:sp>
      <p:sp>
        <p:nvSpPr>
          <p:cNvPr id="7" name="Shape 7"/>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algn="r">
              <a:spcBef>
                <a:spcPts val="0"/>
              </a:spcBef>
              <a:buNone/>
            </a:pPr>
            <a:fld id="{00000000-1234-1234-1234-123412341234}" type="slidenum">
              <a:rPr lang="en" sz="1000">
                <a:solidFill>
                  <a:schemeClr val="dk2"/>
                </a:solidFill>
              </a:rPr>
              <a:t>‹Nr.›</a:t>
            </a:fld>
            <a:endParaRPr lang="en"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notesSlide" Target="../notesSlides/notesSlide9.xml"/><Relationship Id="rId5" Type="http://schemas.openxmlformats.org/officeDocument/2006/relationships/image" Target="../media/image1.png"/><Relationship Id="rId6" Type="http://schemas.openxmlformats.org/officeDocument/2006/relationships/image" Target="../media/image9.png"/><Relationship Id="rId1" Type="http://schemas.microsoft.com/office/2007/relationships/media" Target="../media/media1.mp4"/><Relationship Id="rId2" Type="http://schemas.openxmlformats.org/officeDocument/2006/relationships/video" Target="../media/media1.mp4"/></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notesSlide" Target="../notesSlides/notesSlide17.xml"/><Relationship Id="rId5" Type="http://schemas.openxmlformats.org/officeDocument/2006/relationships/image" Target="../media/image1.png"/><Relationship Id="rId6" Type="http://schemas.openxmlformats.org/officeDocument/2006/relationships/image" Target="../media/image17.png"/><Relationship Id="rId1" Type="http://schemas.microsoft.com/office/2007/relationships/media" Target="../media/media2.mp4"/><Relationship Id="rId2" Type="http://schemas.openxmlformats.org/officeDocument/2006/relationships/video" Target="../media/media2.mp4"/></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6A3D8">
            <a:alpha val="57779"/>
          </a:srgbClr>
        </a:solidFill>
        <a:effectLst/>
      </p:bgPr>
    </p:bg>
    <p:spTree>
      <p:nvGrpSpPr>
        <p:cNvPr id="1" name="Shape 52"/>
        <p:cNvGrpSpPr/>
        <p:nvPr/>
      </p:nvGrpSpPr>
      <p:grpSpPr>
        <a:xfrm>
          <a:off x="0" y="0"/>
          <a:ext cx="0" cy="0"/>
          <a:chOff x="0" y="0"/>
          <a:chExt cx="0" cy="0"/>
        </a:xfrm>
      </p:grpSpPr>
      <p:sp>
        <p:nvSpPr>
          <p:cNvPr id="53" name="Shape 53"/>
          <p:cNvSpPr txBox="1">
            <a:spLocks noGrp="1"/>
          </p:cNvSpPr>
          <p:nvPr>
            <p:ph type="ctrTitle"/>
          </p:nvPr>
        </p:nvSpPr>
        <p:spPr>
          <a:xfrm>
            <a:off x="264008" y="1376450"/>
            <a:ext cx="8520599" cy="2052599"/>
          </a:xfrm>
          <a:prstGeom prst="rect">
            <a:avLst/>
          </a:prstGeom>
        </p:spPr>
        <p:txBody>
          <a:bodyPr lIns="91425" tIns="91425" rIns="91425" bIns="91425" anchor="b" anchorCtr="0">
            <a:noAutofit/>
          </a:bodyPr>
          <a:lstStyle/>
          <a:p>
            <a:pPr rtl="0">
              <a:spcBef>
                <a:spcPts val="0"/>
              </a:spcBef>
              <a:buNone/>
            </a:pPr>
            <a:r>
              <a:rPr lang="en" b="1">
                <a:solidFill>
                  <a:schemeClr val="lt1"/>
                </a:solidFill>
              </a:rPr>
              <a:t>The (not-so-honest) </a:t>
            </a:r>
          </a:p>
          <a:p>
            <a:pPr>
              <a:spcBef>
                <a:spcPts val="0"/>
              </a:spcBef>
              <a:buNone/>
            </a:pPr>
            <a:r>
              <a:rPr lang="en" b="1">
                <a:solidFill>
                  <a:schemeClr val="lt1"/>
                </a:solidFill>
              </a:rPr>
              <a:t>Honest Company</a:t>
            </a:r>
          </a:p>
        </p:txBody>
      </p:sp>
      <p:sp>
        <p:nvSpPr>
          <p:cNvPr id="54" name="Shape 54"/>
          <p:cNvSpPr txBox="1">
            <a:spLocks noGrp="1"/>
          </p:cNvSpPr>
          <p:nvPr>
            <p:ph type="subTitle" idx="1"/>
          </p:nvPr>
        </p:nvSpPr>
        <p:spPr>
          <a:xfrm>
            <a:off x="311700" y="4205125"/>
            <a:ext cx="8520599" cy="792600"/>
          </a:xfrm>
          <a:prstGeom prst="rect">
            <a:avLst/>
          </a:prstGeom>
        </p:spPr>
        <p:txBody>
          <a:bodyPr lIns="91425" tIns="91425" rIns="91425" bIns="91425" anchor="t" anchorCtr="0">
            <a:noAutofit/>
          </a:bodyPr>
          <a:lstStyle/>
          <a:p>
            <a:r>
              <a:rPr lang="en">
                <a:solidFill>
                  <a:srgbClr val="999999"/>
                </a:solidFill>
              </a:rPr>
              <a:t>Jonatan Solve</a:t>
            </a:r>
            <a:r>
              <a:rPr lang="en" dirty="0">
                <a:solidFill>
                  <a:srgbClr val="999999"/>
                </a:solidFill>
              </a:rPr>
              <a:t>, Joanna Stawicka, Piotr Tamborowski</a:t>
            </a:r>
          </a:p>
        </p:txBody>
      </p:sp>
      <p:pic>
        <p:nvPicPr>
          <p:cNvPr id="55" name="Shape 55"/>
          <p:cNvPicPr preferRelativeResize="0"/>
          <p:nvPr/>
        </p:nvPicPr>
        <p:blipFill rotWithShape="1">
          <a:blip r:embed="rId3">
            <a:alphaModFix/>
          </a:blip>
          <a:srcRect l="20814" r="19580"/>
          <a:stretch/>
        </p:blipFill>
        <p:spPr>
          <a:xfrm>
            <a:off x="7368675" y="131150"/>
            <a:ext cx="1775325" cy="1548799"/>
          </a:xfrm>
          <a:prstGeom prst="rect">
            <a:avLst/>
          </a:prstGeom>
          <a:noFill/>
          <a:ln>
            <a:noFill/>
          </a:ln>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6A3D8">
            <a:alpha val="57779"/>
          </a:srgbClr>
        </a:solidFill>
        <a:effectLst/>
      </p:bgPr>
    </p:bg>
    <p:spTree>
      <p:nvGrpSpPr>
        <p:cNvPr id="1" name="Shape 59"/>
        <p:cNvGrpSpPr/>
        <p:nvPr/>
      </p:nvGrpSpPr>
      <p:grpSpPr>
        <a:xfrm>
          <a:off x="0" y="0"/>
          <a:ext cx="0" cy="0"/>
          <a:chOff x="0" y="0"/>
          <a:chExt cx="0" cy="0"/>
        </a:xfrm>
      </p:grpSpPr>
      <p:sp>
        <p:nvSpPr>
          <p:cNvPr id="60" name="Shape 60"/>
          <p:cNvSpPr txBox="1">
            <a:spLocks noGrp="1"/>
          </p:cNvSpPr>
          <p:nvPr>
            <p:ph type="subTitle" idx="1"/>
          </p:nvPr>
        </p:nvSpPr>
        <p:spPr>
          <a:xfrm>
            <a:off x="2559000" y="431785"/>
            <a:ext cx="6273299" cy="4266417"/>
          </a:xfrm>
          <a:prstGeom prst="rect">
            <a:avLst/>
          </a:prstGeom>
        </p:spPr>
        <p:txBody>
          <a:bodyPr lIns="91425" tIns="91425" rIns="91425" bIns="91425" anchor="t" anchorCtr="0">
            <a:noAutofit/>
          </a:bodyPr>
          <a:lstStyle/>
          <a:p>
            <a:pPr lvl="0" algn="l" rtl="0">
              <a:spcBef>
                <a:spcPts val="0"/>
              </a:spcBef>
              <a:buNone/>
            </a:pPr>
            <a:endParaRPr sz="2400" dirty="0">
              <a:solidFill>
                <a:schemeClr val="lt1"/>
              </a:solidFill>
            </a:endParaRPr>
          </a:p>
          <a:p>
            <a:pPr marL="457200" lvl="0" indent="457200" algn="l" rtl="0">
              <a:lnSpc>
                <a:spcPct val="150000"/>
              </a:lnSpc>
              <a:spcBef>
                <a:spcPts val="0"/>
              </a:spcBef>
              <a:buNone/>
            </a:pPr>
            <a:r>
              <a:rPr lang="en" sz="2400" dirty="0" smtClean="0">
                <a:solidFill>
                  <a:schemeClr val="lt1"/>
                </a:solidFill>
              </a:rPr>
              <a:t>Company Overview</a:t>
            </a:r>
          </a:p>
          <a:p>
            <a:pPr marL="457200" lvl="0" indent="457200" algn="l" rtl="0">
              <a:lnSpc>
                <a:spcPct val="150000"/>
              </a:lnSpc>
              <a:spcBef>
                <a:spcPts val="0"/>
              </a:spcBef>
              <a:buNone/>
            </a:pPr>
            <a:r>
              <a:rPr lang="en" sz="2400" dirty="0" smtClean="0">
                <a:solidFill>
                  <a:schemeClr val="lt1"/>
                </a:solidFill>
              </a:rPr>
              <a:t>Crisis Situation</a:t>
            </a:r>
          </a:p>
          <a:p>
            <a:pPr marL="457200" lvl="0" indent="457200" algn="l" rtl="0">
              <a:lnSpc>
                <a:spcPct val="150000"/>
              </a:lnSpc>
              <a:spcBef>
                <a:spcPts val="0"/>
              </a:spcBef>
              <a:buNone/>
            </a:pPr>
            <a:r>
              <a:rPr lang="en" sz="2400" dirty="0" smtClean="0">
                <a:solidFill>
                  <a:schemeClr val="lt1"/>
                </a:solidFill>
              </a:rPr>
              <a:t>Class </a:t>
            </a:r>
            <a:r>
              <a:rPr lang="en" sz="2400" dirty="0">
                <a:solidFill>
                  <a:schemeClr val="lt1"/>
                </a:solidFill>
              </a:rPr>
              <a:t>Discussion</a:t>
            </a:r>
          </a:p>
          <a:p>
            <a:pPr marL="457200" lvl="0" indent="457200" algn="l" rtl="0">
              <a:lnSpc>
                <a:spcPct val="150000"/>
              </a:lnSpc>
              <a:spcBef>
                <a:spcPts val="0"/>
              </a:spcBef>
              <a:buNone/>
            </a:pPr>
            <a:r>
              <a:rPr lang="en" sz="2400" dirty="0">
                <a:solidFill>
                  <a:schemeClr val="lt1"/>
                </a:solidFill>
              </a:rPr>
              <a:t>The Response</a:t>
            </a:r>
          </a:p>
          <a:p>
            <a:pPr marL="457200" lvl="0" indent="457200" algn="l" rtl="0">
              <a:lnSpc>
                <a:spcPct val="150000"/>
              </a:lnSpc>
              <a:spcBef>
                <a:spcPts val="0"/>
              </a:spcBef>
              <a:buNone/>
            </a:pPr>
            <a:r>
              <a:rPr lang="en" sz="2400" dirty="0">
                <a:solidFill>
                  <a:schemeClr val="lt1"/>
                </a:solidFill>
              </a:rPr>
              <a:t>Final Comments</a:t>
            </a:r>
          </a:p>
          <a:p>
            <a:pPr marL="457200" lvl="0" indent="457200" algn="l" rtl="0">
              <a:lnSpc>
                <a:spcPct val="150000"/>
              </a:lnSpc>
              <a:spcBef>
                <a:spcPts val="0"/>
              </a:spcBef>
              <a:buNone/>
            </a:pPr>
            <a:r>
              <a:rPr lang="en" sz="2400" dirty="0">
                <a:solidFill>
                  <a:schemeClr val="lt1"/>
                </a:solidFill>
              </a:rPr>
              <a:t>Key Takeaways</a:t>
            </a:r>
          </a:p>
        </p:txBody>
      </p:sp>
      <p:pic>
        <p:nvPicPr>
          <p:cNvPr id="61" name="Shape 61"/>
          <p:cNvPicPr preferRelativeResize="0"/>
          <p:nvPr/>
        </p:nvPicPr>
        <p:blipFill rotWithShape="1">
          <a:blip r:embed="rId3">
            <a:alphaModFix/>
          </a:blip>
          <a:srcRect l="20814" r="19580"/>
          <a:stretch/>
        </p:blipFill>
        <p:spPr>
          <a:xfrm>
            <a:off x="7368675" y="131150"/>
            <a:ext cx="1775325" cy="1548799"/>
          </a:xfrm>
          <a:prstGeom prst="rect">
            <a:avLst/>
          </a:prstGeom>
          <a:noFill/>
          <a:ln>
            <a:noFill/>
          </a:ln>
        </p:spPr>
      </p:pic>
      <p:sp>
        <p:nvSpPr>
          <p:cNvPr id="62" name="Shape 62"/>
          <p:cNvSpPr/>
          <p:nvPr/>
        </p:nvSpPr>
        <p:spPr>
          <a:xfrm>
            <a:off x="2855425" y="965501"/>
            <a:ext cx="487499" cy="467099"/>
          </a:xfrm>
          <a:prstGeom prst="ellipse">
            <a:avLst/>
          </a:prstGeom>
          <a:noFill/>
          <a:ln w="38100"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1</a:t>
            </a:r>
          </a:p>
        </p:txBody>
      </p:sp>
      <p:sp>
        <p:nvSpPr>
          <p:cNvPr id="63" name="Shape 63"/>
          <p:cNvSpPr/>
          <p:nvPr/>
        </p:nvSpPr>
        <p:spPr>
          <a:xfrm rot="5400000">
            <a:off x="736650" y="1440000"/>
            <a:ext cx="790199" cy="2263499"/>
          </a:xfrm>
          <a:prstGeom prst="round2SameRect">
            <a:avLst>
              <a:gd name="adj1" fmla="val 16667"/>
              <a:gd name="adj2" fmla="val 0"/>
            </a:avLst>
          </a:prstGeom>
          <a:solidFill>
            <a:schemeClr val="lt2"/>
          </a:solidFill>
          <a:ln>
            <a:noFill/>
          </a:ln>
        </p:spPr>
        <p:txBody>
          <a:bodyPr lIns="91425" tIns="91425" rIns="91425" bIns="91425" anchor="ctr" anchorCtr="0">
            <a:noAutofit/>
          </a:bodyPr>
          <a:lstStyle/>
          <a:p>
            <a:pPr>
              <a:spcBef>
                <a:spcPts val="0"/>
              </a:spcBef>
              <a:buNone/>
            </a:pPr>
            <a:endParaRPr/>
          </a:p>
        </p:txBody>
      </p:sp>
      <p:sp>
        <p:nvSpPr>
          <p:cNvPr id="64" name="Shape 64"/>
          <p:cNvSpPr txBox="1"/>
          <p:nvPr/>
        </p:nvSpPr>
        <p:spPr>
          <a:xfrm>
            <a:off x="0" y="2236625"/>
            <a:ext cx="1877400" cy="565800"/>
          </a:xfrm>
          <a:prstGeom prst="rect">
            <a:avLst/>
          </a:prstGeom>
          <a:noFill/>
          <a:ln>
            <a:noFill/>
          </a:ln>
        </p:spPr>
        <p:txBody>
          <a:bodyPr lIns="91425" tIns="91425" rIns="91425" bIns="91425" anchor="t" anchorCtr="0">
            <a:noAutofit/>
          </a:bodyPr>
          <a:lstStyle/>
          <a:p>
            <a:pPr>
              <a:spcBef>
                <a:spcPts val="0"/>
              </a:spcBef>
              <a:buNone/>
            </a:pPr>
            <a:r>
              <a:rPr lang="en" sz="3000"/>
              <a:t> </a:t>
            </a:r>
            <a:r>
              <a:rPr lang="en" sz="2800" b="1">
                <a:solidFill>
                  <a:srgbClr val="828282"/>
                </a:solidFill>
              </a:rPr>
              <a:t>Agenda</a:t>
            </a:r>
          </a:p>
        </p:txBody>
      </p:sp>
      <p:sp>
        <p:nvSpPr>
          <p:cNvPr id="65" name="Shape 65"/>
          <p:cNvSpPr/>
          <p:nvPr/>
        </p:nvSpPr>
        <p:spPr>
          <a:xfrm>
            <a:off x="2855425" y="1518679"/>
            <a:ext cx="487499" cy="467099"/>
          </a:xfrm>
          <a:prstGeom prst="ellipse">
            <a:avLst/>
          </a:prstGeom>
          <a:noFill/>
          <a:ln w="38100"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2</a:t>
            </a:r>
          </a:p>
        </p:txBody>
      </p:sp>
      <p:sp>
        <p:nvSpPr>
          <p:cNvPr id="66" name="Shape 66"/>
          <p:cNvSpPr/>
          <p:nvPr/>
        </p:nvSpPr>
        <p:spPr>
          <a:xfrm>
            <a:off x="2855425" y="2083719"/>
            <a:ext cx="487499" cy="467099"/>
          </a:xfrm>
          <a:prstGeom prst="ellipse">
            <a:avLst/>
          </a:prstGeom>
          <a:noFill/>
          <a:ln w="38100"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3</a:t>
            </a:r>
          </a:p>
        </p:txBody>
      </p:sp>
      <p:sp>
        <p:nvSpPr>
          <p:cNvPr id="67" name="Shape 67"/>
          <p:cNvSpPr/>
          <p:nvPr/>
        </p:nvSpPr>
        <p:spPr>
          <a:xfrm>
            <a:off x="2855425" y="2650693"/>
            <a:ext cx="487499" cy="467099"/>
          </a:xfrm>
          <a:prstGeom prst="ellipse">
            <a:avLst/>
          </a:prstGeom>
          <a:noFill/>
          <a:ln w="38100"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dirty="0">
                <a:solidFill>
                  <a:schemeClr val="lt1"/>
                </a:solidFill>
              </a:rPr>
              <a:t>4</a:t>
            </a:r>
          </a:p>
        </p:txBody>
      </p:sp>
      <p:sp>
        <p:nvSpPr>
          <p:cNvPr id="68" name="Shape 68"/>
          <p:cNvSpPr/>
          <p:nvPr/>
        </p:nvSpPr>
        <p:spPr>
          <a:xfrm>
            <a:off x="2855425" y="3209021"/>
            <a:ext cx="487499" cy="467099"/>
          </a:xfrm>
          <a:prstGeom prst="ellipse">
            <a:avLst/>
          </a:prstGeom>
          <a:noFill/>
          <a:ln w="38100"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5</a:t>
            </a:r>
          </a:p>
        </p:txBody>
      </p:sp>
      <p:sp>
        <p:nvSpPr>
          <p:cNvPr id="69" name="Shape 69"/>
          <p:cNvSpPr/>
          <p:nvPr/>
        </p:nvSpPr>
        <p:spPr>
          <a:xfrm>
            <a:off x="2855425" y="3735260"/>
            <a:ext cx="487499" cy="467099"/>
          </a:xfrm>
          <a:prstGeom prst="ellipse">
            <a:avLst/>
          </a:prstGeom>
          <a:noFill/>
          <a:ln w="38100"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6</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6A3D8">
            <a:alpha val="57779"/>
          </a:srgbClr>
        </a:solidFill>
        <a:effectLst/>
      </p:bgPr>
    </p:bg>
    <p:spTree>
      <p:nvGrpSpPr>
        <p:cNvPr id="1" name="Shape 73"/>
        <p:cNvGrpSpPr/>
        <p:nvPr/>
      </p:nvGrpSpPr>
      <p:grpSpPr>
        <a:xfrm>
          <a:off x="0" y="0"/>
          <a:ext cx="0" cy="0"/>
          <a:chOff x="0" y="0"/>
          <a:chExt cx="0" cy="0"/>
        </a:xfrm>
      </p:grpSpPr>
      <p:sp>
        <p:nvSpPr>
          <p:cNvPr id="74" name="Shape 74"/>
          <p:cNvSpPr txBox="1">
            <a:spLocks noGrp="1"/>
          </p:cNvSpPr>
          <p:nvPr>
            <p:ph type="subTitle" idx="1"/>
          </p:nvPr>
        </p:nvSpPr>
        <p:spPr>
          <a:xfrm>
            <a:off x="2559000" y="131150"/>
            <a:ext cx="6273299" cy="4866600"/>
          </a:xfrm>
          <a:prstGeom prst="rect">
            <a:avLst/>
          </a:prstGeom>
        </p:spPr>
        <p:txBody>
          <a:bodyPr lIns="91425" tIns="91425" rIns="91425" bIns="91425" anchor="t" anchorCtr="0">
            <a:noAutofit/>
          </a:bodyPr>
          <a:lstStyle/>
          <a:p>
            <a:pPr lvl="0" algn="l" rtl="0">
              <a:spcBef>
                <a:spcPts val="0"/>
              </a:spcBef>
              <a:buNone/>
            </a:pPr>
            <a:endParaRPr sz="2400">
              <a:solidFill>
                <a:schemeClr val="lt1"/>
              </a:solidFill>
            </a:endParaRPr>
          </a:p>
          <a:p>
            <a:pPr lvl="0" algn="l" rtl="0">
              <a:spcBef>
                <a:spcPts val="0"/>
              </a:spcBef>
              <a:buNone/>
            </a:pPr>
            <a:endParaRPr sz="2400">
              <a:solidFill>
                <a:schemeClr val="lt1"/>
              </a:solidFill>
            </a:endParaRPr>
          </a:p>
          <a:p>
            <a:pPr marL="0" lvl="0" indent="0" algn="l" rtl="0">
              <a:lnSpc>
                <a:spcPct val="150000"/>
              </a:lnSpc>
              <a:spcBef>
                <a:spcPts val="0"/>
              </a:spcBef>
              <a:buNone/>
            </a:pPr>
            <a:endParaRPr sz="2400">
              <a:solidFill>
                <a:schemeClr val="lt1"/>
              </a:solidFill>
            </a:endParaRPr>
          </a:p>
        </p:txBody>
      </p:sp>
      <p:pic>
        <p:nvPicPr>
          <p:cNvPr id="75" name="Shape 75"/>
          <p:cNvPicPr preferRelativeResize="0"/>
          <p:nvPr/>
        </p:nvPicPr>
        <p:blipFill rotWithShape="1">
          <a:blip r:embed="rId3">
            <a:alphaModFix/>
          </a:blip>
          <a:srcRect l="20814" r="19580"/>
          <a:stretch/>
        </p:blipFill>
        <p:spPr>
          <a:xfrm>
            <a:off x="7368675" y="131150"/>
            <a:ext cx="1775325" cy="1548799"/>
          </a:xfrm>
          <a:prstGeom prst="rect">
            <a:avLst/>
          </a:prstGeom>
          <a:noFill/>
          <a:ln>
            <a:noFill/>
          </a:ln>
        </p:spPr>
      </p:pic>
      <p:sp>
        <p:nvSpPr>
          <p:cNvPr id="76" name="Shape 76"/>
          <p:cNvSpPr/>
          <p:nvPr/>
        </p:nvSpPr>
        <p:spPr>
          <a:xfrm>
            <a:off x="412250" y="4570175"/>
            <a:ext cx="487499" cy="467099"/>
          </a:xfrm>
          <a:prstGeom prst="ellipse">
            <a:avLst/>
          </a:prstGeom>
          <a:noFill/>
          <a:ln w="38100"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rgbClr val="828282"/>
                </a:solidFill>
              </a:rPr>
              <a:t>1</a:t>
            </a:r>
          </a:p>
        </p:txBody>
      </p:sp>
      <p:sp>
        <p:nvSpPr>
          <p:cNvPr id="77" name="Shape 77"/>
          <p:cNvSpPr/>
          <p:nvPr/>
        </p:nvSpPr>
        <p:spPr>
          <a:xfrm>
            <a:off x="19639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2</a:t>
            </a:r>
          </a:p>
        </p:txBody>
      </p:sp>
      <p:sp>
        <p:nvSpPr>
          <p:cNvPr id="78" name="Shape 78"/>
          <p:cNvSpPr/>
          <p:nvPr/>
        </p:nvSpPr>
        <p:spPr>
          <a:xfrm>
            <a:off x="3576325"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3</a:t>
            </a:r>
          </a:p>
        </p:txBody>
      </p:sp>
      <p:sp>
        <p:nvSpPr>
          <p:cNvPr id="79" name="Shape 79"/>
          <p:cNvSpPr/>
          <p:nvPr/>
        </p:nvSpPr>
        <p:spPr>
          <a:xfrm>
            <a:off x="51375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4</a:t>
            </a:r>
          </a:p>
        </p:txBody>
      </p:sp>
      <p:sp>
        <p:nvSpPr>
          <p:cNvPr id="80" name="Shape 80"/>
          <p:cNvSpPr/>
          <p:nvPr/>
        </p:nvSpPr>
        <p:spPr>
          <a:xfrm>
            <a:off x="66732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5</a:t>
            </a:r>
          </a:p>
        </p:txBody>
      </p:sp>
      <p:sp>
        <p:nvSpPr>
          <p:cNvPr id="81" name="Shape 81"/>
          <p:cNvSpPr/>
          <p:nvPr/>
        </p:nvSpPr>
        <p:spPr>
          <a:xfrm>
            <a:off x="82089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6</a:t>
            </a:r>
          </a:p>
        </p:txBody>
      </p:sp>
      <p:sp>
        <p:nvSpPr>
          <p:cNvPr id="82" name="Shape 82"/>
          <p:cNvSpPr/>
          <p:nvPr/>
        </p:nvSpPr>
        <p:spPr>
          <a:xfrm rot="5400000">
            <a:off x="736650" y="1440000"/>
            <a:ext cx="790199" cy="2263499"/>
          </a:xfrm>
          <a:prstGeom prst="round2SameRect">
            <a:avLst>
              <a:gd name="adj1" fmla="val 16667"/>
              <a:gd name="adj2" fmla="val 0"/>
            </a:avLst>
          </a:prstGeom>
          <a:solidFill>
            <a:schemeClr val="lt2"/>
          </a:solidFill>
          <a:ln>
            <a:noFill/>
          </a:ln>
        </p:spPr>
        <p:txBody>
          <a:bodyPr lIns="91425" tIns="91425" rIns="91425" bIns="91425" anchor="ctr" anchorCtr="0">
            <a:noAutofit/>
          </a:bodyPr>
          <a:lstStyle/>
          <a:p>
            <a:pPr lvl="0" rtl="0">
              <a:spcBef>
                <a:spcPts val="0"/>
              </a:spcBef>
              <a:buNone/>
            </a:pPr>
            <a:endParaRPr/>
          </a:p>
        </p:txBody>
      </p:sp>
      <p:sp>
        <p:nvSpPr>
          <p:cNvPr id="83" name="Shape 83"/>
          <p:cNvSpPr txBox="1"/>
          <p:nvPr/>
        </p:nvSpPr>
        <p:spPr>
          <a:xfrm>
            <a:off x="0" y="2236625"/>
            <a:ext cx="2118900" cy="565800"/>
          </a:xfrm>
          <a:prstGeom prst="rect">
            <a:avLst/>
          </a:prstGeom>
          <a:noFill/>
          <a:ln>
            <a:noFill/>
          </a:ln>
        </p:spPr>
        <p:txBody>
          <a:bodyPr lIns="91425" tIns="91425" rIns="91425" bIns="91425" anchor="t" anchorCtr="0">
            <a:noAutofit/>
          </a:bodyPr>
          <a:lstStyle/>
          <a:p>
            <a:pPr lvl="0" rtl="0">
              <a:spcBef>
                <a:spcPts val="0"/>
              </a:spcBef>
              <a:buNone/>
            </a:pPr>
            <a:r>
              <a:rPr lang="en" sz="3000"/>
              <a:t> </a:t>
            </a:r>
            <a:r>
              <a:rPr lang="en" sz="2800" b="1">
                <a:solidFill>
                  <a:srgbClr val="828282"/>
                </a:solidFill>
              </a:rPr>
              <a:t>Overview</a:t>
            </a:r>
          </a:p>
        </p:txBody>
      </p:sp>
      <p:pic>
        <p:nvPicPr>
          <p:cNvPr id="84" name="Shape 84"/>
          <p:cNvPicPr preferRelativeResize="0"/>
          <p:nvPr/>
        </p:nvPicPr>
        <p:blipFill rotWithShape="1">
          <a:blip r:embed="rId4">
            <a:alphaModFix/>
          </a:blip>
          <a:srcRect l="9847" r="11622" b="38691"/>
          <a:stretch/>
        </p:blipFill>
        <p:spPr>
          <a:xfrm>
            <a:off x="3041562" y="841200"/>
            <a:ext cx="2791175" cy="3446500"/>
          </a:xfrm>
          <a:prstGeom prst="rect">
            <a:avLst/>
          </a:prstGeom>
          <a:noFill/>
          <a:ln w="38100" cap="flat" cmpd="sng">
            <a:solidFill>
              <a:srgbClr val="828282"/>
            </a:solidFill>
            <a:prstDash val="solid"/>
            <a:round/>
            <a:headEnd type="none" w="med" len="med"/>
            <a:tailEnd type="none" w="med" len="med"/>
          </a:ln>
        </p:spPr>
      </p:pic>
      <p:sp>
        <p:nvSpPr>
          <p:cNvPr id="85" name="Shape 85"/>
          <p:cNvSpPr txBox="1"/>
          <p:nvPr/>
        </p:nvSpPr>
        <p:spPr>
          <a:xfrm>
            <a:off x="6227400" y="1594775"/>
            <a:ext cx="2604900" cy="704999"/>
          </a:xfrm>
          <a:prstGeom prst="rect">
            <a:avLst/>
          </a:prstGeom>
          <a:noFill/>
          <a:ln>
            <a:noFill/>
          </a:ln>
        </p:spPr>
        <p:txBody>
          <a:bodyPr lIns="91425" tIns="91425" rIns="91425" bIns="91425" anchor="t" anchorCtr="0">
            <a:noAutofit/>
          </a:bodyPr>
          <a:lstStyle/>
          <a:p>
            <a:pPr algn="ctr">
              <a:spcBef>
                <a:spcPts val="0"/>
              </a:spcBef>
              <a:buNone/>
            </a:pPr>
            <a:r>
              <a:rPr lang="en" sz="2400" dirty="0">
                <a:solidFill>
                  <a:schemeClr val="lt1"/>
                </a:solidFill>
              </a:rPr>
              <a:t>Actress</a:t>
            </a:r>
          </a:p>
        </p:txBody>
      </p:sp>
      <p:sp>
        <p:nvSpPr>
          <p:cNvPr id="86" name="Shape 86"/>
          <p:cNvSpPr txBox="1"/>
          <p:nvPr/>
        </p:nvSpPr>
        <p:spPr>
          <a:xfrm>
            <a:off x="5832737" y="2119775"/>
            <a:ext cx="2999563" cy="2117399"/>
          </a:xfrm>
          <a:prstGeom prst="rect">
            <a:avLst/>
          </a:prstGeom>
          <a:noFill/>
          <a:ln>
            <a:noFill/>
          </a:ln>
        </p:spPr>
        <p:txBody>
          <a:bodyPr lIns="91425" tIns="91425" rIns="91425" bIns="91425" anchor="t" anchorCtr="0">
            <a:noAutofit/>
          </a:bodyPr>
          <a:lstStyle/>
          <a:p>
            <a:pPr marL="457200" lvl="0" indent="-228600" rtl="0">
              <a:spcBef>
                <a:spcPts val="0"/>
              </a:spcBef>
              <a:buClr>
                <a:srgbClr val="F3F3F3"/>
              </a:buClr>
              <a:buChar char="●"/>
            </a:pPr>
            <a:r>
              <a:rPr lang="en" dirty="0">
                <a:solidFill>
                  <a:srgbClr val="F3F3F3"/>
                </a:solidFill>
              </a:rPr>
              <a:t>Began career at age 12 with </a:t>
            </a:r>
            <a:r>
              <a:rPr lang="pl-PL" dirty="0" smtClean="0">
                <a:solidFill>
                  <a:srgbClr val="F3F3F3"/>
                </a:solidFill>
              </a:rPr>
              <a:t>C</a:t>
            </a:r>
            <a:r>
              <a:rPr lang="en" dirty="0" smtClean="0">
                <a:solidFill>
                  <a:srgbClr val="F3F3F3"/>
                </a:solidFill>
              </a:rPr>
              <a:t>amp </a:t>
            </a:r>
            <a:r>
              <a:rPr lang="pl-PL" dirty="0">
                <a:solidFill>
                  <a:srgbClr val="F3F3F3"/>
                </a:solidFill>
              </a:rPr>
              <a:t>N</a:t>
            </a:r>
            <a:r>
              <a:rPr lang="en" dirty="0" smtClean="0">
                <a:solidFill>
                  <a:srgbClr val="F3F3F3"/>
                </a:solidFill>
              </a:rPr>
              <a:t>owhere</a:t>
            </a:r>
            <a:endParaRPr lang="en" dirty="0">
              <a:solidFill>
                <a:srgbClr val="F3F3F3"/>
              </a:solidFill>
            </a:endParaRPr>
          </a:p>
          <a:p>
            <a:pPr marL="457200" lvl="0" indent="-228600" rtl="0">
              <a:spcBef>
                <a:spcPts val="0"/>
              </a:spcBef>
              <a:buClr>
                <a:srgbClr val="F3F3F3"/>
              </a:buClr>
              <a:buChar char="●"/>
            </a:pPr>
            <a:r>
              <a:rPr lang="pl-PL" dirty="0">
                <a:solidFill>
                  <a:srgbClr val="F3F3F3"/>
                </a:solidFill>
              </a:rPr>
              <a:t>B</a:t>
            </a:r>
            <a:r>
              <a:rPr lang="en" dirty="0" smtClean="0">
                <a:solidFill>
                  <a:srgbClr val="F3F3F3"/>
                </a:solidFill>
              </a:rPr>
              <a:t>reakthrough </a:t>
            </a:r>
            <a:r>
              <a:rPr lang="en" dirty="0">
                <a:solidFill>
                  <a:srgbClr val="F3F3F3"/>
                </a:solidFill>
              </a:rPr>
              <a:t>in 2000 with Dark </a:t>
            </a:r>
            <a:r>
              <a:rPr lang="pl-PL" dirty="0" smtClean="0">
                <a:solidFill>
                  <a:srgbClr val="F3F3F3"/>
                </a:solidFill>
              </a:rPr>
              <a:t>A</a:t>
            </a:r>
            <a:r>
              <a:rPr lang="en" dirty="0" smtClean="0">
                <a:solidFill>
                  <a:srgbClr val="F3F3F3"/>
                </a:solidFill>
              </a:rPr>
              <a:t>ngel</a:t>
            </a:r>
            <a:endParaRPr lang="en" dirty="0">
              <a:solidFill>
                <a:srgbClr val="F3F3F3"/>
              </a:solidFill>
            </a:endParaRPr>
          </a:p>
          <a:p>
            <a:pPr marL="457200" lvl="0" indent="-228600" rtl="0">
              <a:spcBef>
                <a:spcPts val="0"/>
              </a:spcBef>
              <a:buClr>
                <a:srgbClr val="F3F3F3"/>
              </a:buClr>
              <a:buChar char="●"/>
            </a:pPr>
            <a:r>
              <a:rPr lang="en" dirty="0">
                <a:solidFill>
                  <a:srgbClr val="F3F3F3"/>
                </a:solidFill>
              </a:rPr>
              <a:t>A-list status with movies </a:t>
            </a:r>
            <a:r>
              <a:rPr lang="en" dirty="0" smtClean="0">
                <a:solidFill>
                  <a:srgbClr val="F3F3F3"/>
                </a:solidFill>
              </a:rPr>
              <a:t>like </a:t>
            </a:r>
            <a:r>
              <a:rPr lang="pl-PL" dirty="0">
                <a:solidFill>
                  <a:srgbClr val="F3F3F3"/>
                </a:solidFill>
              </a:rPr>
              <a:t>S</a:t>
            </a:r>
            <a:r>
              <a:rPr lang="en" dirty="0" smtClean="0">
                <a:solidFill>
                  <a:srgbClr val="F3F3F3"/>
                </a:solidFill>
              </a:rPr>
              <a:t>in </a:t>
            </a:r>
            <a:r>
              <a:rPr lang="pl-PL" dirty="0">
                <a:solidFill>
                  <a:srgbClr val="F3F3F3"/>
                </a:solidFill>
              </a:rPr>
              <a:t>C</a:t>
            </a:r>
            <a:r>
              <a:rPr lang="en" dirty="0" smtClean="0">
                <a:solidFill>
                  <a:srgbClr val="F3F3F3"/>
                </a:solidFill>
              </a:rPr>
              <a:t>ity</a:t>
            </a:r>
            <a:r>
              <a:rPr lang="en" dirty="0">
                <a:solidFill>
                  <a:srgbClr val="F3F3F3"/>
                </a:solidFill>
              </a:rPr>
              <a:t>, </a:t>
            </a:r>
            <a:r>
              <a:rPr lang="en" dirty="0" smtClean="0">
                <a:solidFill>
                  <a:srgbClr val="F3F3F3"/>
                </a:solidFill>
              </a:rPr>
              <a:t>Honey</a:t>
            </a:r>
            <a:r>
              <a:rPr lang="pl-PL" dirty="0" smtClean="0">
                <a:solidFill>
                  <a:srgbClr val="F3F3F3"/>
                </a:solidFill>
              </a:rPr>
              <a:t> &amp; </a:t>
            </a:r>
            <a:r>
              <a:rPr lang="en" dirty="0" smtClean="0">
                <a:solidFill>
                  <a:srgbClr val="F3F3F3"/>
                </a:solidFill>
              </a:rPr>
              <a:t>Fantastic </a:t>
            </a:r>
            <a:r>
              <a:rPr lang="pl-PL" dirty="0" smtClean="0">
                <a:solidFill>
                  <a:srgbClr val="F3F3F3"/>
                </a:solidFill>
              </a:rPr>
              <a:t>F</a:t>
            </a:r>
            <a:r>
              <a:rPr lang="en" dirty="0" smtClean="0">
                <a:solidFill>
                  <a:srgbClr val="F3F3F3"/>
                </a:solidFill>
              </a:rPr>
              <a:t>our</a:t>
            </a:r>
            <a:endParaRPr lang="en" dirty="0">
              <a:solidFill>
                <a:srgbClr val="F3F3F3"/>
              </a:solidFill>
            </a:endParaRPr>
          </a:p>
          <a:p>
            <a:pPr marL="457200" lvl="0" indent="-228600">
              <a:spcBef>
                <a:spcPts val="0"/>
              </a:spcBef>
              <a:buClr>
                <a:srgbClr val="F3F3F3"/>
              </a:buClr>
              <a:buChar char="●"/>
            </a:pPr>
            <a:r>
              <a:rPr lang="pl-PL" dirty="0">
                <a:solidFill>
                  <a:srgbClr val="F3F3F3"/>
                </a:solidFill>
              </a:rPr>
              <a:t>R</a:t>
            </a:r>
            <a:r>
              <a:rPr lang="en" dirty="0" smtClean="0">
                <a:solidFill>
                  <a:srgbClr val="F3F3F3"/>
                </a:solidFill>
              </a:rPr>
              <a:t>emains </a:t>
            </a:r>
            <a:r>
              <a:rPr lang="en" dirty="0">
                <a:solidFill>
                  <a:srgbClr val="F3F3F3"/>
                </a:solidFill>
              </a:rPr>
              <a:t>active</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6A3D8">
            <a:alpha val="57779"/>
          </a:srgbClr>
        </a:solidFill>
        <a:effectLst/>
      </p:bgPr>
    </p:bg>
    <p:spTree>
      <p:nvGrpSpPr>
        <p:cNvPr id="1" name="Shape 90"/>
        <p:cNvGrpSpPr/>
        <p:nvPr/>
      </p:nvGrpSpPr>
      <p:grpSpPr>
        <a:xfrm>
          <a:off x="0" y="0"/>
          <a:ext cx="0" cy="0"/>
          <a:chOff x="0" y="0"/>
          <a:chExt cx="0" cy="0"/>
        </a:xfrm>
      </p:grpSpPr>
      <p:sp>
        <p:nvSpPr>
          <p:cNvPr id="91" name="Shape 91"/>
          <p:cNvSpPr txBox="1">
            <a:spLocks noGrp="1"/>
          </p:cNvSpPr>
          <p:nvPr>
            <p:ph type="subTitle" idx="1"/>
          </p:nvPr>
        </p:nvSpPr>
        <p:spPr>
          <a:xfrm>
            <a:off x="2559000" y="131150"/>
            <a:ext cx="6273299" cy="4866600"/>
          </a:xfrm>
          <a:prstGeom prst="rect">
            <a:avLst/>
          </a:prstGeom>
        </p:spPr>
        <p:txBody>
          <a:bodyPr lIns="91425" tIns="91425" rIns="91425" bIns="91425" anchor="t" anchorCtr="0">
            <a:noAutofit/>
          </a:bodyPr>
          <a:lstStyle/>
          <a:p>
            <a:pPr lvl="0" algn="l" rtl="0">
              <a:spcBef>
                <a:spcPts val="0"/>
              </a:spcBef>
              <a:buNone/>
            </a:pPr>
            <a:endParaRPr sz="2400">
              <a:solidFill>
                <a:schemeClr val="lt1"/>
              </a:solidFill>
            </a:endParaRPr>
          </a:p>
          <a:p>
            <a:pPr lvl="0" algn="l" rtl="0">
              <a:spcBef>
                <a:spcPts val="0"/>
              </a:spcBef>
              <a:buNone/>
            </a:pPr>
            <a:endParaRPr sz="2400">
              <a:solidFill>
                <a:schemeClr val="lt1"/>
              </a:solidFill>
            </a:endParaRPr>
          </a:p>
          <a:p>
            <a:pPr marL="0" lvl="0" indent="0" algn="l" rtl="0">
              <a:lnSpc>
                <a:spcPct val="150000"/>
              </a:lnSpc>
              <a:spcBef>
                <a:spcPts val="0"/>
              </a:spcBef>
              <a:buNone/>
            </a:pPr>
            <a:endParaRPr sz="2400">
              <a:solidFill>
                <a:schemeClr val="lt1"/>
              </a:solidFill>
            </a:endParaRPr>
          </a:p>
        </p:txBody>
      </p:sp>
      <p:pic>
        <p:nvPicPr>
          <p:cNvPr id="92" name="Shape 92"/>
          <p:cNvPicPr preferRelativeResize="0"/>
          <p:nvPr/>
        </p:nvPicPr>
        <p:blipFill rotWithShape="1">
          <a:blip r:embed="rId3">
            <a:alphaModFix/>
          </a:blip>
          <a:srcRect l="20814" r="19580"/>
          <a:stretch/>
        </p:blipFill>
        <p:spPr>
          <a:xfrm>
            <a:off x="7368675" y="131150"/>
            <a:ext cx="1775325" cy="1548799"/>
          </a:xfrm>
          <a:prstGeom prst="rect">
            <a:avLst/>
          </a:prstGeom>
          <a:noFill/>
          <a:ln>
            <a:noFill/>
          </a:ln>
        </p:spPr>
      </p:pic>
      <p:sp>
        <p:nvSpPr>
          <p:cNvPr id="93" name="Shape 93"/>
          <p:cNvSpPr/>
          <p:nvPr/>
        </p:nvSpPr>
        <p:spPr>
          <a:xfrm>
            <a:off x="412250" y="4570175"/>
            <a:ext cx="487499" cy="467099"/>
          </a:xfrm>
          <a:prstGeom prst="ellipse">
            <a:avLst/>
          </a:prstGeom>
          <a:noFill/>
          <a:ln w="38100"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rgbClr val="828282"/>
                </a:solidFill>
              </a:rPr>
              <a:t>1</a:t>
            </a:r>
          </a:p>
        </p:txBody>
      </p:sp>
      <p:sp>
        <p:nvSpPr>
          <p:cNvPr id="94" name="Shape 94"/>
          <p:cNvSpPr/>
          <p:nvPr/>
        </p:nvSpPr>
        <p:spPr>
          <a:xfrm>
            <a:off x="19639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2</a:t>
            </a:r>
          </a:p>
        </p:txBody>
      </p:sp>
      <p:sp>
        <p:nvSpPr>
          <p:cNvPr id="95" name="Shape 95"/>
          <p:cNvSpPr/>
          <p:nvPr/>
        </p:nvSpPr>
        <p:spPr>
          <a:xfrm>
            <a:off x="3576325"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3</a:t>
            </a:r>
          </a:p>
        </p:txBody>
      </p:sp>
      <p:sp>
        <p:nvSpPr>
          <p:cNvPr id="96" name="Shape 96"/>
          <p:cNvSpPr/>
          <p:nvPr/>
        </p:nvSpPr>
        <p:spPr>
          <a:xfrm>
            <a:off x="51375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4</a:t>
            </a:r>
          </a:p>
        </p:txBody>
      </p:sp>
      <p:sp>
        <p:nvSpPr>
          <p:cNvPr id="97" name="Shape 97"/>
          <p:cNvSpPr/>
          <p:nvPr/>
        </p:nvSpPr>
        <p:spPr>
          <a:xfrm>
            <a:off x="66732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5</a:t>
            </a:r>
          </a:p>
        </p:txBody>
      </p:sp>
      <p:sp>
        <p:nvSpPr>
          <p:cNvPr id="98" name="Shape 98"/>
          <p:cNvSpPr/>
          <p:nvPr/>
        </p:nvSpPr>
        <p:spPr>
          <a:xfrm>
            <a:off x="82089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6</a:t>
            </a:r>
          </a:p>
        </p:txBody>
      </p:sp>
      <p:sp>
        <p:nvSpPr>
          <p:cNvPr id="99" name="Shape 99"/>
          <p:cNvSpPr/>
          <p:nvPr/>
        </p:nvSpPr>
        <p:spPr>
          <a:xfrm rot="5400000">
            <a:off x="736650" y="1440000"/>
            <a:ext cx="790199" cy="2263499"/>
          </a:xfrm>
          <a:prstGeom prst="round2SameRect">
            <a:avLst>
              <a:gd name="adj1" fmla="val 16667"/>
              <a:gd name="adj2" fmla="val 0"/>
            </a:avLst>
          </a:prstGeom>
          <a:solidFill>
            <a:schemeClr val="lt2"/>
          </a:solidFill>
          <a:ln>
            <a:noFill/>
          </a:ln>
        </p:spPr>
        <p:txBody>
          <a:bodyPr lIns="91425" tIns="91425" rIns="91425" bIns="91425" anchor="ctr" anchorCtr="0">
            <a:noAutofit/>
          </a:bodyPr>
          <a:lstStyle/>
          <a:p>
            <a:pPr lvl="0" rtl="0">
              <a:spcBef>
                <a:spcPts val="0"/>
              </a:spcBef>
              <a:buNone/>
            </a:pPr>
            <a:endParaRPr/>
          </a:p>
        </p:txBody>
      </p:sp>
      <p:sp>
        <p:nvSpPr>
          <p:cNvPr id="100" name="Shape 100"/>
          <p:cNvSpPr txBox="1"/>
          <p:nvPr/>
        </p:nvSpPr>
        <p:spPr>
          <a:xfrm>
            <a:off x="0" y="2236625"/>
            <a:ext cx="2118900" cy="565800"/>
          </a:xfrm>
          <a:prstGeom prst="rect">
            <a:avLst/>
          </a:prstGeom>
          <a:noFill/>
          <a:ln>
            <a:noFill/>
          </a:ln>
        </p:spPr>
        <p:txBody>
          <a:bodyPr lIns="91425" tIns="91425" rIns="91425" bIns="91425" anchor="t" anchorCtr="0">
            <a:noAutofit/>
          </a:bodyPr>
          <a:lstStyle/>
          <a:p>
            <a:pPr lvl="0" rtl="0">
              <a:spcBef>
                <a:spcPts val="0"/>
              </a:spcBef>
              <a:buNone/>
            </a:pPr>
            <a:r>
              <a:rPr lang="en" sz="3000"/>
              <a:t> </a:t>
            </a:r>
            <a:r>
              <a:rPr lang="en" sz="2800" b="1">
                <a:solidFill>
                  <a:srgbClr val="828282"/>
                </a:solidFill>
              </a:rPr>
              <a:t>Overview</a:t>
            </a:r>
          </a:p>
        </p:txBody>
      </p:sp>
      <p:pic>
        <p:nvPicPr>
          <p:cNvPr id="101" name="Shape 101"/>
          <p:cNvPicPr preferRelativeResize="0"/>
          <p:nvPr/>
        </p:nvPicPr>
        <p:blipFill rotWithShape="1">
          <a:blip r:embed="rId4">
            <a:alphaModFix/>
          </a:blip>
          <a:srcRect l="9847" r="11622" b="38691"/>
          <a:stretch/>
        </p:blipFill>
        <p:spPr>
          <a:xfrm>
            <a:off x="3176425" y="796275"/>
            <a:ext cx="2791175" cy="3446500"/>
          </a:xfrm>
          <a:prstGeom prst="rect">
            <a:avLst/>
          </a:prstGeom>
          <a:noFill/>
          <a:ln w="38100" cap="flat" cmpd="sng">
            <a:solidFill>
              <a:srgbClr val="828282"/>
            </a:solidFill>
            <a:prstDash val="solid"/>
            <a:round/>
            <a:headEnd type="none" w="med" len="med"/>
            <a:tailEnd type="none" w="med" len="med"/>
          </a:ln>
        </p:spPr>
      </p:pic>
      <p:pic>
        <p:nvPicPr>
          <p:cNvPr id="102" name="Shape 102"/>
          <p:cNvPicPr preferRelativeResize="0"/>
          <p:nvPr/>
        </p:nvPicPr>
        <p:blipFill rotWithShape="1">
          <a:blip r:embed="rId5">
            <a:alphaModFix/>
          </a:blip>
          <a:srcRect t="7390"/>
          <a:stretch/>
        </p:blipFill>
        <p:spPr>
          <a:xfrm>
            <a:off x="3176412" y="796274"/>
            <a:ext cx="2791175" cy="3446499"/>
          </a:xfrm>
          <a:prstGeom prst="rect">
            <a:avLst/>
          </a:prstGeom>
          <a:noFill/>
          <a:ln>
            <a:noFill/>
          </a:ln>
        </p:spPr>
      </p:pic>
      <p:sp>
        <p:nvSpPr>
          <p:cNvPr id="103" name="Shape 103"/>
          <p:cNvSpPr txBox="1"/>
          <p:nvPr/>
        </p:nvSpPr>
        <p:spPr>
          <a:xfrm>
            <a:off x="6299025" y="1679950"/>
            <a:ext cx="2604900" cy="704999"/>
          </a:xfrm>
          <a:prstGeom prst="rect">
            <a:avLst/>
          </a:prstGeom>
          <a:noFill/>
          <a:ln>
            <a:noFill/>
          </a:ln>
        </p:spPr>
        <p:txBody>
          <a:bodyPr lIns="91425" tIns="91425" rIns="91425" bIns="91425" anchor="t" anchorCtr="0">
            <a:noAutofit/>
          </a:bodyPr>
          <a:lstStyle/>
          <a:p>
            <a:pPr lvl="0" algn="ctr" rtl="0">
              <a:spcBef>
                <a:spcPts val="0"/>
              </a:spcBef>
              <a:buNone/>
            </a:pPr>
            <a:r>
              <a:rPr lang="en" sz="2400" dirty="0">
                <a:solidFill>
                  <a:schemeClr val="lt1"/>
                </a:solidFill>
              </a:rPr>
              <a:t>Sex symbol</a:t>
            </a:r>
          </a:p>
        </p:txBody>
      </p:sp>
      <p:sp>
        <p:nvSpPr>
          <p:cNvPr id="104" name="Shape 104"/>
          <p:cNvSpPr txBox="1"/>
          <p:nvPr/>
        </p:nvSpPr>
        <p:spPr>
          <a:xfrm>
            <a:off x="6040072" y="2248075"/>
            <a:ext cx="2952925" cy="2083200"/>
          </a:xfrm>
          <a:prstGeom prst="rect">
            <a:avLst/>
          </a:prstGeom>
          <a:noFill/>
          <a:ln>
            <a:noFill/>
          </a:ln>
        </p:spPr>
        <p:txBody>
          <a:bodyPr lIns="91425" tIns="91425" rIns="91425" bIns="91425" anchor="t" anchorCtr="0">
            <a:noAutofit/>
          </a:bodyPr>
          <a:lstStyle/>
          <a:p>
            <a:pPr marL="457200" lvl="0" indent="-228600" rtl="0">
              <a:spcBef>
                <a:spcPts val="0"/>
              </a:spcBef>
              <a:buClr>
                <a:srgbClr val="FFFFFF"/>
              </a:buClr>
              <a:buChar char="●"/>
            </a:pPr>
            <a:r>
              <a:rPr lang="en" dirty="0">
                <a:solidFill>
                  <a:srgbClr val="FFFFFF"/>
                </a:solidFill>
              </a:rPr>
              <a:t>Number 1 in Maxim’s Hot 100 list in 2001</a:t>
            </a:r>
          </a:p>
          <a:p>
            <a:pPr marL="457200" lvl="0" indent="-228600" rtl="0">
              <a:spcBef>
                <a:spcPts val="0"/>
              </a:spcBef>
              <a:buClr>
                <a:srgbClr val="FFFFFF"/>
              </a:buClr>
              <a:buChar char="●"/>
            </a:pPr>
            <a:r>
              <a:rPr lang="en" dirty="0">
                <a:solidFill>
                  <a:srgbClr val="FFFFFF"/>
                </a:solidFill>
              </a:rPr>
              <a:t>Award for sexiest performance in </a:t>
            </a:r>
            <a:r>
              <a:rPr lang="pl-PL" dirty="0" smtClean="0">
                <a:solidFill>
                  <a:srgbClr val="FFFFFF"/>
                </a:solidFill>
              </a:rPr>
              <a:t>S</a:t>
            </a:r>
            <a:r>
              <a:rPr lang="en" dirty="0" smtClean="0">
                <a:solidFill>
                  <a:srgbClr val="FFFFFF"/>
                </a:solidFill>
              </a:rPr>
              <a:t>in </a:t>
            </a:r>
            <a:r>
              <a:rPr lang="pl-PL" dirty="0">
                <a:solidFill>
                  <a:srgbClr val="FFFFFF"/>
                </a:solidFill>
              </a:rPr>
              <a:t>C</a:t>
            </a:r>
            <a:r>
              <a:rPr lang="en" dirty="0" smtClean="0">
                <a:solidFill>
                  <a:srgbClr val="FFFFFF"/>
                </a:solidFill>
              </a:rPr>
              <a:t>ity </a:t>
            </a:r>
            <a:r>
              <a:rPr lang="en" dirty="0">
                <a:solidFill>
                  <a:srgbClr val="FFFFFF"/>
                </a:solidFill>
              </a:rPr>
              <a:t>2004</a:t>
            </a:r>
          </a:p>
          <a:p>
            <a:pPr marL="457200" lvl="0" indent="-228600">
              <a:spcBef>
                <a:spcPts val="0"/>
              </a:spcBef>
              <a:buClr>
                <a:srgbClr val="FFFFFF"/>
              </a:buClr>
              <a:buChar char="●"/>
            </a:pPr>
            <a:r>
              <a:rPr lang="en" dirty="0">
                <a:solidFill>
                  <a:srgbClr val="FFFFFF"/>
                </a:solidFill>
              </a:rPr>
              <a:t>Sex symbol in 18-25 male segment</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6A3D8">
            <a:alpha val="57779"/>
          </a:srgbClr>
        </a:solidFill>
        <a:effectLst/>
      </p:bgPr>
    </p:bg>
    <p:spTree>
      <p:nvGrpSpPr>
        <p:cNvPr id="1" name="Shape 108"/>
        <p:cNvGrpSpPr/>
        <p:nvPr/>
      </p:nvGrpSpPr>
      <p:grpSpPr>
        <a:xfrm>
          <a:off x="0" y="0"/>
          <a:ext cx="0" cy="0"/>
          <a:chOff x="0" y="0"/>
          <a:chExt cx="0" cy="0"/>
        </a:xfrm>
      </p:grpSpPr>
      <p:sp>
        <p:nvSpPr>
          <p:cNvPr id="109" name="Shape 109"/>
          <p:cNvSpPr txBox="1">
            <a:spLocks noGrp="1"/>
          </p:cNvSpPr>
          <p:nvPr>
            <p:ph type="subTitle" idx="1"/>
          </p:nvPr>
        </p:nvSpPr>
        <p:spPr>
          <a:xfrm>
            <a:off x="2559000" y="131150"/>
            <a:ext cx="6273299" cy="4866600"/>
          </a:xfrm>
          <a:prstGeom prst="rect">
            <a:avLst/>
          </a:prstGeom>
        </p:spPr>
        <p:txBody>
          <a:bodyPr lIns="91425" tIns="91425" rIns="91425" bIns="91425" anchor="t" anchorCtr="0">
            <a:noAutofit/>
          </a:bodyPr>
          <a:lstStyle/>
          <a:p>
            <a:pPr lvl="0" algn="l" rtl="0">
              <a:spcBef>
                <a:spcPts val="0"/>
              </a:spcBef>
              <a:buNone/>
            </a:pPr>
            <a:endParaRPr sz="2400" dirty="0">
              <a:solidFill>
                <a:schemeClr val="lt1"/>
              </a:solidFill>
            </a:endParaRPr>
          </a:p>
          <a:p>
            <a:pPr lvl="0" algn="l" rtl="0">
              <a:spcBef>
                <a:spcPts val="0"/>
              </a:spcBef>
              <a:buNone/>
            </a:pPr>
            <a:endParaRPr sz="2400" dirty="0">
              <a:solidFill>
                <a:schemeClr val="lt1"/>
              </a:solidFill>
            </a:endParaRPr>
          </a:p>
          <a:p>
            <a:pPr marL="0" lvl="0" indent="0" algn="l" rtl="0">
              <a:lnSpc>
                <a:spcPct val="150000"/>
              </a:lnSpc>
              <a:spcBef>
                <a:spcPts val="0"/>
              </a:spcBef>
              <a:buNone/>
            </a:pPr>
            <a:endParaRPr sz="2400" dirty="0">
              <a:solidFill>
                <a:schemeClr val="lt1"/>
              </a:solidFill>
            </a:endParaRPr>
          </a:p>
        </p:txBody>
      </p:sp>
      <p:pic>
        <p:nvPicPr>
          <p:cNvPr id="110" name="Shape 110"/>
          <p:cNvPicPr preferRelativeResize="0"/>
          <p:nvPr/>
        </p:nvPicPr>
        <p:blipFill rotWithShape="1">
          <a:blip r:embed="rId3">
            <a:alphaModFix/>
          </a:blip>
          <a:srcRect l="20814" r="19580"/>
          <a:stretch/>
        </p:blipFill>
        <p:spPr>
          <a:xfrm>
            <a:off x="7368675" y="131150"/>
            <a:ext cx="1775325" cy="1548799"/>
          </a:xfrm>
          <a:prstGeom prst="rect">
            <a:avLst/>
          </a:prstGeom>
          <a:noFill/>
          <a:ln>
            <a:noFill/>
          </a:ln>
        </p:spPr>
      </p:pic>
      <p:sp>
        <p:nvSpPr>
          <p:cNvPr id="111" name="Shape 111"/>
          <p:cNvSpPr/>
          <p:nvPr/>
        </p:nvSpPr>
        <p:spPr>
          <a:xfrm>
            <a:off x="412250" y="4570175"/>
            <a:ext cx="487499" cy="467099"/>
          </a:xfrm>
          <a:prstGeom prst="ellipse">
            <a:avLst/>
          </a:prstGeom>
          <a:noFill/>
          <a:ln w="38100"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rgbClr val="828282"/>
                </a:solidFill>
              </a:rPr>
              <a:t>1</a:t>
            </a:r>
          </a:p>
        </p:txBody>
      </p:sp>
      <p:sp>
        <p:nvSpPr>
          <p:cNvPr id="112" name="Shape 112"/>
          <p:cNvSpPr/>
          <p:nvPr/>
        </p:nvSpPr>
        <p:spPr>
          <a:xfrm>
            <a:off x="19639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2</a:t>
            </a:r>
          </a:p>
        </p:txBody>
      </p:sp>
      <p:sp>
        <p:nvSpPr>
          <p:cNvPr id="113" name="Shape 113"/>
          <p:cNvSpPr/>
          <p:nvPr/>
        </p:nvSpPr>
        <p:spPr>
          <a:xfrm>
            <a:off x="3576325"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3</a:t>
            </a:r>
          </a:p>
        </p:txBody>
      </p:sp>
      <p:sp>
        <p:nvSpPr>
          <p:cNvPr id="114" name="Shape 114"/>
          <p:cNvSpPr/>
          <p:nvPr/>
        </p:nvSpPr>
        <p:spPr>
          <a:xfrm>
            <a:off x="51375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4</a:t>
            </a:r>
          </a:p>
        </p:txBody>
      </p:sp>
      <p:sp>
        <p:nvSpPr>
          <p:cNvPr id="115" name="Shape 115"/>
          <p:cNvSpPr/>
          <p:nvPr/>
        </p:nvSpPr>
        <p:spPr>
          <a:xfrm>
            <a:off x="66732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5</a:t>
            </a:r>
          </a:p>
        </p:txBody>
      </p:sp>
      <p:sp>
        <p:nvSpPr>
          <p:cNvPr id="116" name="Shape 116"/>
          <p:cNvSpPr/>
          <p:nvPr/>
        </p:nvSpPr>
        <p:spPr>
          <a:xfrm>
            <a:off x="82089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6</a:t>
            </a:r>
          </a:p>
        </p:txBody>
      </p:sp>
      <p:sp>
        <p:nvSpPr>
          <p:cNvPr id="117" name="Shape 117"/>
          <p:cNvSpPr/>
          <p:nvPr/>
        </p:nvSpPr>
        <p:spPr>
          <a:xfrm rot="5400000">
            <a:off x="736650" y="1440000"/>
            <a:ext cx="790199" cy="2263499"/>
          </a:xfrm>
          <a:prstGeom prst="round2SameRect">
            <a:avLst>
              <a:gd name="adj1" fmla="val 16667"/>
              <a:gd name="adj2" fmla="val 0"/>
            </a:avLst>
          </a:prstGeom>
          <a:solidFill>
            <a:schemeClr val="lt2"/>
          </a:solidFill>
          <a:ln>
            <a:noFill/>
          </a:ln>
        </p:spPr>
        <p:txBody>
          <a:bodyPr lIns="91425" tIns="91425" rIns="91425" bIns="91425" anchor="ctr" anchorCtr="0">
            <a:noAutofit/>
          </a:bodyPr>
          <a:lstStyle/>
          <a:p>
            <a:pPr lvl="0" rtl="0">
              <a:spcBef>
                <a:spcPts val="0"/>
              </a:spcBef>
              <a:buNone/>
            </a:pPr>
            <a:endParaRPr/>
          </a:p>
        </p:txBody>
      </p:sp>
      <p:sp>
        <p:nvSpPr>
          <p:cNvPr id="118" name="Shape 118"/>
          <p:cNvSpPr txBox="1"/>
          <p:nvPr/>
        </p:nvSpPr>
        <p:spPr>
          <a:xfrm>
            <a:off x="0" y="2236625"/>
            <a:ext cx="2118900" cy="565800"/>
          </a:xfrm>
          <a:prstGeom prst="rect">
            <a:avLst/>
          </a:prstGeom>
          <a:noFill/>
          <a:ln>
            <a:noFill/>
          </a:ln>
        </p:spPr>
        <p:txBody>
          <a:bodyPr lIns="91425" tIns="91425" rIns="91425" bIns="91425" anchor="t" anchorCtr="0">
            <a:noAutofit/>
          </a:bodyPr>
          <a:lstStyle/>
          <a:p>
            <a:pPr lvl="0" rtl="0">
              <a:spcBef>
                <a:spcPts val="0"/>
              </a:spcBef>
              <a:buNone/>
            </a:pPr>
            <a:r>
              <a:rPr lang="en" sz="3000"/>
              <a:t> </a:t>
            </a:r>
            <a:r>
              <a:rPr lang="en" sz="2800" b="1">
                <a:solidFill>
                  <a:srgbClr val="828282"/>
                </a:solidFill>
              </a:rPr>
              <a:t>Overview</a:t>
            </a:r>
          </a:p>
        </p:txBody>
      </p:sp>
      <p:pic>
        <p:nvPicPr>
          <p:cNvPr id="119" name="Shape 119"/>
          <p:cNvPicPr preferRelativeResize="0"/>
          <p:nvPr/>
        </p:nvPicPr>
        <p:blipFill rotWithShape="1">
          <a:blip r:embed="rId4">
            <a:alphaModFix/>
          </a:blip>
          <a:srcRect l="9847" r="11622" b="38691"/>
          <a:stretch/>
        </p:blipFill>
        <p:spPr>
          <a:xfrm>
            <a:off x="3176412" y="796275"/>
            <a:ext cx="2791175" cy="3446500"/>
          </a:xfrm>
          <a:prstGeom prst="rect">
            <a:avLst/>
          </a:prstGeom>
          <a:noFill/>
          <a:ln w="38100" cap="flat" cmpd="sng">
            <a:solidFill>
              <a:srgbClr val="828282"/>
            </a:solidFill>
            <a:prstDash val="solid"/>
            <a:round/>
            <a:headEnd type="none" w="med" len="med"/>
            <a:tailEnd type="none" w="med" len="med"/>
          </a:ln>
        </p:spPr>
      </p:pic>
      <p:pic>
        <p:nvPicPr>
          <p:cNvPr id="120" name="Shape 120"/>
          <p:cNvPicPr preferRelativeResize="0"/>
          <p:nvPr/>
        </p:nvPicPr>
        <p:blipFill rotWithShape="1">
          <a:blip r:embed="rId5">
            <a:alphaModFix/>
          </a:blip>
          <a:srcRect t="7390"/>
          <a:stretch/>
        </p:blipFill>
        <p:spPr>
          <a:xfrm>
            <a:off x="3176425" y="796274"/>
            <a:ext cx="2791175" cy="3446499"/>
          </a:xfrm>
          <a:prstGeom prst="rect">
            <a:avLst/>
          </a:prstGeom>
          <a:noFill/>
          <a:ln>
            <a:noFill/>
          </a:ln>
        </p:spPr>
      </p:pic>
      <p:pic>
        <p:nvPicPr>
          <p:cNvPr id="121" name="Shape 121"/>
          <p:cNvPicPr preferRelativeResize="0"/>
          <p:nvPr/>
        </p:nvPicPr>
        <p:blipFill rotWithShape="1">
          <a:blip r:embed="rId6">
            <a:alphaModFix/>
          </a:blip>
          <a:srcRect l="11394" r="7620"/>
          <a:stretch/>
        </p:blipFill>
        <p:spPr>
          <a:xfrm>
            <a:off x="3176412" y="796275"/>
            <a:ext cx="2791175" cy="3446499"/>
          </a:xfrm>
          <a:prstGeom prst="rect">
            <a:avLst/>
          </a:prstGeom>
          <a:noFill/>
          <a:ln>
            <a:noFill/>
          </a:ln>
        </p:spPr>
      </p:pic>
      <p:sp>
        <p:nvSpPr>
          <p:cNvPr id="122" name="Shape 122"/>
          <p:cNvSpPr txBox="1"/>
          <p:nvPr/>
        </p:nvSpPr>
        <p:spPr>
          <a:xfrm>
            <a:off x="6334350" y="1679950"/>
            <a:ext cx="2604900" cy="704999"/>
          </a:xfrm>
          <a:prstGeom prst="rect">
            <a:avLst/>
          </a:prstGeom>
          <a:noFill/>
          <a:ln>
            <a:noFill/>
          </a:ln>
        </p:spPr>
        <p:txBody>
          <a:bodyPr lIns="91425" tIns="91425" rIns="91425" bIns="91425" anchor="t" anchorCtr="0">
            <a:noAutofit/>
          </a:bodyPr>
          <a:lstStyle/>
          <a:p>
            <a:pPr lvl="0" algn="ctr" rtl="0">
              <a:spcBef>
                <a:spcPts val="0"/>
              </a:spcBef>
              <a:buNone/>
            </a:pPr>
            <a:r>
              <a:rPr lang="en" sz="2400" dirty="0">
                <a:solidFill>
                  <a:schemeClr val="lt1"/>
                </a:solidFill>
              </a:rPr>
              <a:t>Beauty symbol</a:t>
            </a:r>
          </a:p>
        </p:txBody>
      </p:sp>
      <p:sp>
        <p:nvSpPr>
          <p:cNvPr id="123" name="Shape 123"/>
          <p:cNvSpPr txBox="1"/>
          <p:nvPr/>
        </p:nvSpPr>
        <p:spPr>
          <a:xfrm>
            <a:off x="5967587" y="2354000"/>
            <a:ext cx="2971663" cy="1888799"/>
          </a:xfrm>
          <a:prstGeom prst="rect">
            <a:avLst/>
          </a:prstGeom>
          <a:noFill/>
          <a:ln>
            <a:noFill/>
          </a:ln>
        </p:spPr>
        <p:txBody>
          <a:bodyPr lIns="91425" tIns="91425" rIns="91425" bIns="91425" anchor="t" anchorCtr="0">
            <a:noAutofit/>
          </a:bodyPr>
          <a:lstStyle/>
          <a:p>
            <a:pPr marL="457200" lvl="0" indent="-228600">
              <a:buClr>
                <a:srgbClr val="FFFFFF"/>
              </a:buClr>
              <a:buChar char="●"/>
            </a:pPr>
            <a:r>
              <a:rPr lang="en" dirty="0" smtClean="0">
                <a:solidFill>
                  <a:srgbClr val="FFFFFF"/>
                </a:solidFill>
              </a:rPr>
              <a:t>The </a:t>
            </a:r>
            <a:r>
              <a:rPr lang="pl-PL" b="1" dirty="0" smtClean="0">
                <a:solidFill>
                  <a:srgbClr val="A64D79"/>
                </a:solidFill>
              </a:rPr>
              <a:t>face </a:t>
            </a:r>
            <a:r>
              <a:rPr lang="en" dirty="0" smtClean="0">
                <a:solidFill>
                  <a:srgbClr val="FFFFFF"/>
                </a:solidFill>
              </a:rPr>
              <a:t>of </a:t>
            </a:r>
            <a:r>
              <a:rPr lang="pl-PL" b="1" dirty="0" err="1" smtClean="0">
                <a:solidFill>
                  <a:srgbClr val="A64D79"/>
                </a:solidFill>
              </a:rPr>
              <a:t>L’Oreal</a:t>
            </a:r>
            <a:r>
              <a:rPr lang="pl-PL" b="1" dirty="0" smtClean="0">
                <a:solidFill>
                  <a:srgbClr val="A64D79"/>
                </a:solidFill>
              </a:rPr>
              <a:t> </a:t>
            </a:r>
            <a:r>
              <a:rPr lang="en" dirty="0" smtClean="0">
                <a:solidFill>
                  <a:srgbClr val="FFFFFF"/>
                </a:solidFill>
              </a:rPr>
              <a:t>and </a:t>
            </a:r>
            <a:r>
              <a:rPr lang="pl-PL" b="1" dirty="0" err="1" smtClean="0">
                <a:solidFill>
                  <a:srgbClr val="A64D79"/>
                </a:solidFill>
              </a:rPr>
              <a:t>Revlon</a:t>
            </a:r>
            <a:r>
              <a:rPr lang="en" dirty="0" smtClean="0">
                <a:solidFill>
                  <a:srgbClr val="FFFFFF"/>
                </a:solidFill>
              </a:rPr>
              <a:t> </a:t>
            </a:r>
            <a:r>
              <a:rPr lang="en" dirty="0">
                <a:solidFill>
                  <a:srgbClr val="FFFFFF"/>
                </a:solidFill>
              </a:rPr>
              <a:t>in 2001 and forward</a:t>
            </a:r>
          </a:p>
          <a:p>
            <a:pPr marL="457200" lvl="0" indent="-228600">
              <a:spcBef>
                <a:spcPts val="0"/>
              </a:spcBef>
              <a:buClr>
                <a:srgbClr val="FFFFFF"/>
              </a:buClr>
              <a:buChar char="●"/>
            </a:pPr>
            <a:r>
              <a:rPr lang="en" dirty="0">
                <a:solidFill>
                  <a:srgbClr val="FFFFFF"/>
                </a:solidFill>
              </a:rPr>
              <a:t>Popular </a:t>
            </a:r>
            <a:r>
              <a:rPr lang="en" dirty="0" smtClean="0">
                <a:solidFill>
                  <a:srgbClr val="FFFFFF"/>
                </a:solidFill>
              </a:rPr>
              <a:t>in </a:t>
            </a:r>
            <a:r>
              <a:rPr lang="en" dirty="0">
                <a:solidFill>
                  <a:srgbClr val="FFFFFF"/>
                </a:solidFill>
              </a:rPr>
              <a:t>the 15-35 </a:t>
            </a:r>
            <a:r>
              <a:rPr lang="en" dirty="0" smtClean="0">
                <a:solidFill>
                  <a:srgbClr val="FFFFFF"/>
                </a:solidFill>
              </a:rPr>
              <a:t>female</a:t>
            </a:r>
            <a:r>
              <a:rPr lang="pl-PL" dirty="0" smtClean="0">
                <a:solidFill>
                  <a:srgbClr val="FFFFFF"/>
                </a:solidFill>
              </a:rPr>
              <a:t> </a:t>
            </a:r>
            <a:r>
              <a:rPr lang="pl-PL" dirty="0" err="1" smtClean="0">
                <a:solidFill>
                  <a:srgbClr val="FFFFFF"/>
                </a:solidFill>
              </a:rPr>
              <a:t>beauty</a:t>
            </a:r>
            <a:r>
              <a:rPr lang="en" dirty="0" smtClean="0">
                <a:solidFill>
                  <a:srgbClr val="FFFFFF"/>
                </a:solidFill>
              </a:rPr>
              <a:t> </a:t>
            </a:r>
            <a:r>
              <a:rPr lang="en" dirty="0">
                <a:solidFill>
                  <a:srgbClr val="FFFFFF"/>
                </a:solidFill>
              </a:rPr>
              <a:t>segment</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6A3D8">
            <a:alpha val="57779"/>
          </a:srgbClr>
        </a:solidFill>
        <a:effectLst/>
      </p:bgPr>
    </p:bg>
    <p:spTree>
      <p:nvGrpSpPr>
        <p:cNvPr id="1" name="Shape 127"/>
        <p:cNvGrpSpPr/>
        <p:nvPr/>
      </p:nvGrpSpPr>
      <p:grpSpPr>
        <a:xfrm>
          <a:off x="0" y="0"/>
          <a:ext cx="0" cy="0"/>
          <a:chOff x="0" y="0"/>
          <a:chExt cx="0" cy="0"/>
        </a:xfrm>
      </p:grpSpPr>
      <p:sp>
        <p:nvSpPr>
          <p:cNvPr id="128" name="Shape 128"/>
          <p:cNvSpPr txBox="1">
            <a:spLocks noGrp="1"/>
          </p:cNvSpPr>
          <p:nvPr>
            <p:ph type="subTitle" idx="1"/>
          </p:nvPr>
        </p:nvSpPr>
        <p:spPr>
          <a:xfrm>
            <a:off x="2559000" y="131150"/>
            <a:ext cx="6273299" cy="4866600"/>
          </a:xfrm>
          <a:prstGeom prst="rect">
            <a:avLst/>
          </a:prstGeom>
        </p:spPr>
        <p:txBody>
          <a:bodyPr lIns="91425" tIns="91425" rIns="91425" bIns="91425" anchor="t" anchorCtr="0">
            <a:noAutofit/>
          </a:bodyPr>
          <a:lstStyle/>
          <a:p>
            <a:pPr lvl="0" algn="l" rtl="0">
              <a:spcBef>
                <a:spcPts val="0"/>
              </a:spcBef>
              <a:buNone/>
            </a:pPr>
            <a:endParaRPr sz="2400">
              <a:solidFill>
                <a:schemeClr val="lt1"/>
              </a:solidFill>
            </a:endParaRPr>
          </a:p>
          <a:p>
            <a:pPr lvl="0" algn="l" rtl="0">
              <a:spcBef>
                <a:spcPts val="0"/>
              </a:spcBef>
              <a:buNone/>
            </a:pPr>
            <a:endParaRPr sz="2400">
              <a:solidFill>
                <a:schemeClr val="lt1"/>
              </a:solidFill>
            </a:endParaRPr>
          </a:p>
          <a:p>
            <a:pPr marL="0" lvl="0" indent="0" algn="l" rtl="0">
              <a:lnSpc>
                <a:spcPct val="150000"/>
              </a:lnSpc>
              <a:spcBef>
                <a:spcPts val="0"/>
              </a:spcBef>
              <a:buNone/>
            </a:pPr>
            <a:endParaRPr sz="2400">
              <a:solidFill>
                <a:schemeClr val="lt1"/>
              </a:solidFill>
            </a:endParaRPr>
          </a:p>
        </p:txBody>
      </p:sp>
      <p:pic>
        <p:nvPicPr>
          <p:cNvPr id="129" name="Shape 129"/>
          <p:cNvPicPr preferRelativeResize="0"/>
          <p:nvPr/>
        </p:nvPicPr>
        <p:blipFill rotWithShape="1">
          <a:blip r:embed="rId3">
            <a:alphaModFix/>
          </a:blip>
          <a:srcRect l="20814" r="19580"/>
          <a:stretch/>
        </p:blipFill>
        <p:spPr>
          <a:xfrm>
            <a:off x="7368675" y="131150"/>
            <a:ext cx="1775325" cy="1548799"/>
          </a:xfrm>
          <a:prstGeom prst="rect">
            <a:avLst/>
          </a:prstGeom>
          <a:noFill/>
          <a:ln>
            <a:noFill/>
          </a:ln>
        </p:spPr>
      </p:pic>
      <p:sp>
        <p:nvSpPr>
          <p:cNvPr id="130" name="Shape 130"/>
          <p:cNvSpPr/>
          <p:nvPr/>
        </p:nvSpPr>
        <p:spPr>
          <a:xfrm>
            <a:off x="412250" y="4570175"/>
            <a:ext cx="487499" cy="467099"/>
          </a:xfrm>
          <a:prstGeom prst="ellipse">
            <a:avLst/>
          </a:prstGeom>
          <a:noFill/>
          <a:ln w="38100"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rgbClr val="828282"/>
                </a:solidFill>
              </a:rPr>
              <a:t>1</a:t>
            </a:r>
          </a:p>
        </p:txBody>
      </p:sp>
      <p:sp>
        <p:nvSpPr>
          <p:cNvPr id="131" name="Shape 131"/>
          <p:cNvSpPr/>
          <p:nvPr/>
        </p:nvSpPr>
        <p:spPr>
          <a:xfrm>
            <a:off x="19639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2</a:t>
            </a:r>
          </a:p>
        </p:txBody>
      </p:sp>
      <p:sp>
        <p:nvSpPr>
          <p:cNvPr id="132" name="Shape 132"/>
          <p:cNvSpPr/>
          <p:nvPr/>
        </p:nvSpPr>
        <p:spPr>
          <a:xfrm>
            <a:off x="3576325"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3</a:t>
            </a:r>
          </a:p>
        </p:txBody>
      </p:sp>
      <p:sp>
        <p:nvSpPr>
          <p:cNvPr id="133" name="Shape 133"/>
          <p:cNvSpPr/>
          <p:nvPr/>
        </p:nvSpPr>
        <p:spPr>
          <a:xfrm>
            <a:off x="51375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4</a:t>
            </a:r>
          </a:p>
        </p:txBody>
      </p:sp>
      <p:sp>
        <p:nvSpPr>
          <p:cNvPr id="134" name="Shape 134"/>
          <p:cNvSpPr/>
          <p:nvPr/>
        </p:nvSpPr>
        <p:spPr>
          <a:xfrm>
            <a:off x="66732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5</a:t>
            </a:r>
          </a:p>
        </p:txBody>
      </p:sp>
      <p:sp>
        <p:nvSpPr>
          <p:cNvPr id="135" name="Shape 135"/>
          <p:cNvSpPr/>
          <p:nvPr/>
        </p:nvSpPr>
        <p:spPr>
          <a:xfrm>
            <a:off x="82089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6</a:t>
            </a:r>
          </a:p>
        </p:txBody>
      </p:sp>
      <p:sp>
        <p:nvSpPr>
          <p:cNvPr id="136" name="Shape 136"/>
          <p:cNvSpPr/>
          <p:nvPr/>
        </p:nvSpPr>
        <p:spPr>
          <a:xfrm rot="5400000">
            <a:off x="736650" y="1440000"/>
            <a:ext cx="790199" cy="2263499"/>
          </a:xfrm>
          <a:prstGeom prst="round2SameRect">
            <a:avLst>
              <a:gd name="adj1" fmla="val 16667"/>
              <a:gd name="adj2" fmla="val 0"/>
            </a:avLst>
          </a:prstGeom>
          <a:solidFill>
            <a:schemeClr val="lt2"/>
          </a:solidFill>
          <a:ln>
            <a:noFill/>
          </a:ln>
        </p:spPr>
        <p:txBody>
          <a:bodyPr lIns="91425" tIns="91425" rIns="91425" bIns="91425" anchor="ctr" anchorCtr="0">
            <a:noAutofit/>
          </a:bodyPr>
          <a:lstStyle/>
          <a:p>
            <a:pPr lvl="0" rtl="0">
              <a:spcBef>
                <a:spcPts val="0"/>
              </a:spcBef>
              <a:buNone/>
            </a:pPr>
            <a:endParaRPr/>
          </a:p>
        </p:txBody>
      </p:sp>
      <p:sp>
        <p:nvSpPr>
          <p:cNvPr id="137" name="Shape 137"/>
          <p:cNvSpPr txBox="1"/>
          <p:nvPr/>
        </p:nvSpPr>
        <p:spPr>
          <a:xfrm>
            <a:off x="0" y="2236625"/>
            <a:ext cx="2118900" cy="565800"/>
          </a:xfrm>
          <a:prstGeom prst="rect">
            <a:avLst/>
          </a:prstGeom>
          <a:noFill/>
          <a:ln>
            <a:noFill/>
          </a:ln>
        </p:spPr>
        <p:txBody>
          <a:bodyPr lIns="91425" tIns="91425" rIns="91425" bIns="91425" anchor="t" anchorCtr="0">
            <a:noAutofit/>
          </a:bodyPr>
          <a:lstStyle/>
          <a:p>
            <a:pPr lvl="0" rtl="0">
              <a:spcBef>
                <a:spcPts val="0"/>
              </a:spcBef>
              <a:buNone/>
            </a:pPr>
            <a:r>
              <a:rPr lang="en" sz="3000"/>
              <a:t> </a:t>
            </a:r>
            <a:r>
              <a:rPr lang="en" sz="2800" b="1">
                <a:solidFill>
                  <a:srgbClr val="828282"/>
                </a:solidFill>
              </a:rPr>
              <a:t>Overview</a:t>
            </a:r>
          </a:p>
        </p:txBody>
      </p:sp>
      <p:pic>
        <p:nvPicPr>
          <p:cNvPr id="138" name="Shape 138"/>
          <p:cNvPicPr preferRelativeResize="0"/>
          <p:nvPr/>
        </p:nvPicPr>
        <p:blipFill rotWithShape="1">
          <a:blip r:embed="rId4">
            <a:alphaModFix/>
          </a:blip>
          <a:srcRect l="9847" r="11622" b="38691"/>
          <a:stretch/>
        </p:blipFill>
        <p:spPr>
          <a:xfrm>
            <a:off x="3176425" y="796275"/>
            <a:ext cx="2791175" cy="3446500"/>
          </a:xfrm>
          <a:prstGeom prst="rect">
            <a:avLst/>
          </a:prstGeom>
          <a:noFill/>
          <a:ln w="38100" cap="flat" cmpd="sng">
            <a:solidFill>
              <a:srgbClr val="828282"/>
            </a:solidFill>
            <a:prstDash val="solid"/>
            <a:round/>
            <a:headEnd type="none" w="med" len="med"/>
            <a:tailEnd type="none" w="med" len="med"/>
          </a:ln>
        </p:spPr>
      </p:pic>
      <p:pic>
        <p:nvPicPr>
          <p:cNvPr id="139" name="Shape 139"/>
          <p:cNvPicPr preferRelativeResize="0"/>
          <p:nvPr/>
        </p:nvPicPr>
        <p:blipFill rotWithShape="1">
          <a:blip r:embed="rId5">
            <a:alphaModFix/>
          </a:blip>
          <a:srcRect t="7390"/>
          <a:stretch/>
        </p:blipFill>
        <p:spPr>
          <a:xfrm>
            <a:off x="3176425" y="796274"/>
            <a:ext cx="2791175" cy="3446499"/>
          </a:xfrm>
          <a:prstGeom prst="rect">
            <a:avLst/>
          </a:prstGeom>
          <a:noFill/>
          <a:ln>
            <a:noFill/>
          </a:ln>
        </p:spPr>
      </p:pic>
      <p:pic>
        <p:nvPicPr>
          <p:cNvPr id="140" name="Shape 140"/>
          <p:cNvPicPr preferRelativeResize="0"/>
          <p:nvPr/>
        </p:nvPicPr>
        <p:blipFill rotWithShape="1">
          <a:blip r:embed="rId6">
            <a:alphaModFix/>
          </a:blip>
          <a:srcRect l="3007" r="8008" b="17952"/>
          <a:stretch/>
        </p:blipFill>
        <p:spPr>
          <a:xfrm>
            <a:off x="3176412" y="796275"/>
            <a:ext cx="2791175" cy="3446500"/>
          </a:xfrm>
          <a:prstGeom prst="rect">
            <a:avLst/>
          </a:prstGeom>
          <a:noFill/>
          <a:ln w="9525" cap="flat" cmpd="sng">
            <a:solidFill>
              <a:srgbClr val="828282"/>
            </a:solidFill>
            <a:prstDash val="solid"/>
            <a:round/>
            <a:headEnd type="none" w="med" len="med"/>
            <a:tailEnd type="none" w="med" len="med"/>
          </a:ln>
        </p:spPr>
      </p:pic>
      <p:sp>
        <p:nvSpPr>
          <p:cNvPr id="141" name="Shape 141"/>
          <p:cNvSpPr txBox="1"/>
          <p:nvPr/>
        </p:nvSpPr>
        <p:spPr>
          <a:xfrm>
            <a:off x="6299050" y="1732550"/>
            <a:ext cx="2604900" cy="704999"/>
          </a:xfrm>
          <a:prstGeom prst="rect">
            <a:avLst/>
          </a:prstGeom>
          <a:noFill/>
          <a:ln>
            <a:noFill/>
          </a:ln>
        </p:spPr>
        <p:txBody>
          <a:bodyPr lIns="91425" tIns="91425" rIns="91425" bIns="91425" anchor="t" anchorCtr="0">
            <a:noAutofit/>
          </a:bodyPr>
          <a:lstStyle/>
          <a:p>
            <a:pPr lvl="0" algn="ctr" rtl="0">
              <a:spcBef>
                <a:spcPts val="0"/>
              </a:spcBef>
              <a:buNone/>
            </a:pPr>
            <a:r>
              <a:rPr lang="en" sz="2400" dirty="0">
                <a:solidFill>
                  <a:schemeClr val="lt1"/>
                </a:solidFill>
              </a:rPr>
              <a:t>Loving wife &amp; caring mother</a:t>
            </a:r>
          </a:p>
        </p:txBody>
      </p:sp>
      <p:sp>
        <p:nvSpPr>
          <p:cNvPr id="142" name="Shape 142"/>
          <p:cNvSpPr txBox="1"/>
          <p:nvPr/>
        </p:nvSpPr>
        <p:spPr>
          <a:xfrm>
            <a:off x="5967600" y="2660025"/>
            <a:ext cx="2936350" cy="1977299"/>
          </a:xfrm>
          <a:prstGeom prst="rect">
            <a:avLst/>
          </a:prstGeom>
          <a:noFill/>
          <a:ln>
            <a:noFill/>
          </a:ln>
        </p:spPr>
        <p:txBody>
          <a:bodyPr lIns="91425" tIns="91425" rIns="91425" bIns="91425" anchor="t" anchorCtr="0">
            <a:noAutofit/>
          </a:bodyPr>
          <a:lstStyle/>
          <a:p>
            <a:pPr marL="457200" lvl="0" indent="-228600" rtl="0">
              <a:spcBef>
                <a:spcPts val="0"/>
              </a:spcBef>
              <a:buClr>
                <a:srgbClr val="F3F3F3"/>
              </a:buClr>
              <a:buChar char="●"/>
            </a:pPr>
            <a:r>
              <a:rPr lang="en" dirty="0">
                <a:solidFill>
                  <a:srgbClr val="F3F3F3"/>
                </a:solidFill>
              </a:rPr>
              <a:t>Married since 2008</a:t>
            </a:r>
          </a:p>
          <a:p>
            <a:pPr marL="457200" lvl="0" indent="-228600" rtl="0">
              <a:spcBef>
                <a:spcPts val="0"/>
              </a:spcBef>
              <a:buClr>
                <a:srgbClr val="F3F3F3"/>
              </a:buClr>
              <a:buChar char="●"/>
            </a:pPr>
            <a:r>
              <a:rPr lang="en" dirty="0">
                <a:solidFill>
                  <a:srgbClr val="F3F3F3"/>
                </a:solidFill>
              </a:rPr>
              <a:t>Mother of two girls</a:t>
            </a:r>
          </a:p>
          <a:p>
            <a:pPr marL="457200" lvl="0" indent="-228600" rtl="0">
              <a:spcBef>
                <a:spcPts val="0"/>
              </a:spcBef>
              <a:buClr>
                <a:srgbClr val="F3F3F3"/>
              </a:buClr>
              <a:buChar char="●"/>
            </a:pPr>
            <a:r>
              <a:rPr lang="en" dirty="0">
                <a:solidFill>
                  <a:srgbClr val="F3F3F3"/>
                </a:solidFill>
              </a:rPr>
              <a:t>Having been a sick child motivates her to keep her children healthy</a:t>
            </a:r>
          </a:p>
          <a:p>
            <a:pPr marL="457200" lvl="0" indent="-228600">
              <a:spcBef>
                <a:spcPts val="0"/>
              </a:spcBef>
              <a:buClr>
                <a:srgbClr val="F3F3F3"/>
              </a:buClr>
              <a:buChar char="●"/>
            </a:pPr>
            <a:r>
              <a:rPr lang="en" dirty="0">
                <a:solidFill>
                  <a:srgbClr val="F3F3F3"/>
                </a:solidFill>
              </a:rPr>
              <a:t>Prioritizes time with family</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6A3D8">
            <a:alpha val="57779"/>
          </a:srgbClr>
        </a:solidFill>
        <a:effectLst/>
      </p:bgPr>
    </p:bg>
    <p:spTree>
      <p:nvGrpSpPr>
        <p:cNvPr id="1" name="Shape 146"/>
        <p:cNvGrpSpPr/>
        <p:nvPr/>
      </p:nvGrpSpPr>
      <p:grpSpPr>
        <a:xfrm>
          <a:off x="0" y="0"/>
          <a:ext cx="0" cy="0"/>
          <a:chOff x="0" y="0"/>
          <a:chExt cx="0" cy="0"/>
        </a:xfrm>
      </p:grpSpPr>
      <p:sp>
        <p:nvSpPr>
          <p:cNvPr id="147" name="Shape 147"/>
          <p:cNvSpPr txBox="1">
            <a:spLocks noGrp="1"/>
          </p:cNvSpPr>
          <p:nvPr>
            <p:ph type="subTitle" idx="1"/>
          </p:nvPr>
        </p:nvSpPr>
        <p:spPr>
          <a:xfrm>
            <a:off x="2559000" y="131150"/>
            <a:ext cx="6273299" cy="4866600"/>
          </a:xfrm>
          <a:prstGeom prst="rect">
            <a:avLst/>
          </a:prstGeom>
        </p:spPr>
        <p:txBody>
          <a:bodyPr lIns="91425" tIns="91425" rIns="91425" bIns="91425" anchor="t" anchorCtr="0">
            <a:noAutofit/>
          </a:bodyPr>
          <a:lstStyle/>
          <a:p>
            <a:pPr lvl="0" algn="l" rtl="0">
              <a:spcBef>
                <a:spcPts val="0"/>
              </a:spcBef>
              <a:buNone/>
            </a:pPr>
            <a:endParaRPr sz="2400">
              <a:solidFill>
                <a:schemeClr val="lt1"/>
              </a:solidFill>
            </a:endParaRPr>
          </a:p>
          <a:p>
            <a:pPr lvl="0" algn="l" rtl="0">
              <a:spcBef>
                <a:spcPts val="0"/>
              </a:spcBef>
              <a:buNone/>
            </a:pPr>
            <a:endParaRPr sz="2400">
              <a:solidFill>
                <a:schemeClr val="lt1"/>
              </a:solidFill>
            </a:endParaRPr>
          </a:p>
          <a:p>
            <a:pPr marL="0" lvl="0" indent="0" algn="l" rtl="0">
              <a:lnSpc>
                <a:spcPct val="150000"/>
              </a:lnSpc>
              <a:spcBef>
                <a:spcPts val="0"/>
              </a:spcBef>
              <a:buNone/>
            </a:pPr>
            <a:endParaRPr sz="2400">
              <a:solidFill>
                <a:schemeClr val="lt1"/>
              </a:solidFill>
            </a:endParaRPr>
          </a:p>
        </p:txBody>
      </p:sp>
      <p:pic>
        <p:nvPicPr>
          <p:cNvPr id="148" name="Shape 148"/>
          <p:cNvPicPr preferRelativeResize="0"/>
          <p:nvPr/>
        </p:nvPicPr>
        <p:blipFill rotWithShape="1">
          <a:blip r:embed="rId3">
            <a:alphaModFix/>
          </a:blip>
          <a:srcRect l="20814" r="19580"/>
          <a:stretch/>
        </p:blipFill>
        <p:spPr>
          <a:xfrm>
            <a:off x="7368675" y="131150"/>
            <a:ext cx="1775325" cy="1548799"/>
          </a:xfrm>
          <a:prstGeom prst="rect">
            <a:avLst/>
          </a:prstGeom>
          <a:noFill/>
          <a:ln>
            <a:noFill/>
          </a:ln>
        </p:spPr>
      </p:pic>
      <p:sp>
        <p:nvSpPr>
          <p:cNvPr id="149" name="Shape 149"/>
          <p:cNvSpPr/>
          <p:nvPr/>
        </p:nvSpPr>
        <p:spPr>
          <a:xfrm>
            <a:off x="412250" y="4570175"/>
            <a:ext cx="487499" cy="467099"/>
          </a:xfrm>
          <a:prstGeom prst="ellipse">
            <a:avLst/>
          </a:prstGeom>
          <a:noFill/>
          <a:ln w="38100"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rgbClr val="828282"/>
                </a:solidFill>
              </a:rPr>
              <a:t>1</a:t>
            </a:r>
          </a:p>
        </p:txBody>
      </p:sp>
      <p:sp>
        <p:nvSpPr>
          <p:cNvPr id="150" name="Shape 150"/>
          <p:cNvSpPr/>
          <p:nvPr/>
        </p:nvSpPr>
        <p:spPr>
          <a:xfrm>
            <a:off x="19639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2</a:t>
            </a:r>
          </a:p>
        </p:txBody>
      </p:sp>
      <p:sp>
        <p:nvSpPr>
          <p:cNvPr id="151" name="Shape 151"/>
          <p:cNvSpPr/>
          <p:nvPr/>
        </p:nvSpPr>
        <p:spPr>
          <a:xfrm>
            <a:off x="3576325"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3</a:t>
            </a:r>
          </a:p>
        </p:txBody>
      </p:sp>
      <p:sp>
        <p:nvSpPr>
          <p:cNvPr id="152" name="Shape 152"/>
          <p:cNvSpPr/>
          <p:nvPr/>
        </p:nvSpPr>
        <p:spPr>
          <a:xfrm>
            <a:off x="51375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4</a:t>
            </a:r>
          </a:p>
        </p:txBody>
      </p:sp>
      <p:sp>
        <p:nvSpPr>
          <p:cNvPr id="153" name="Shape 153"/>
          <p:cNvSpPr/>
          <p:nvPr/>
        </p:nvSpPr>
        <p:spPr>
          <a:xfrm>
            <a:off x="66732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5</a:t>
            </a:r>
          </a:p>
        </p:txBody>
      </p:sp>
      <p:sp>
        <p:nvSpPr>
          <p:cNvPr id="154" name="Shape 154"/>
          <p:cNvSpPr/>
          <p:nvPr/>
        </p:nvSpPr>
        <p:spPr>
          <a:xfrm>
            <a:off x="82089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6</a:t>
            </a:r>
          </a:p>
        </p:txBody>
      </p:sp>
      <p:sp>
        <p:nvSpPr>
          <p:cNvPr id="155" name="Shape 155"/>
          <p:cNvSpPr/>
          <p:nvPr/>
        </p:nvSpPr>
        <p:spPr>
          <a:xfrm rot="5400000">
            <a:off x="736650" y="1440000"/>
            <a:ext cx="790199" cy="2263499"/>
          </a:xfrm>
          <a:prstGeom prst="round2SameRect">
            <a:avLst>
              <a:gd name="adj1" fmla="val 16667"/>
              <a:gd name="adj2" fmla="val 0"/>
            </a:avLst>
          </a:prstGeom>
          <a:solidFill>
            <a:schemeClr val="lt2"/>
          </a:solidFill>
          <a:ln>
            <a:noFill/>
          </a:ln>
        </p:spPr>
        <p:txBody>
          <a:bodyPr lIns="91425" tIns="91425" rIns="91425" bIns="91425" anchor="ctr" anchorCtr="0">
            <a:noAutofit/>
          </a:bodyPr>
          <a:lstStyle/>
          <a:p>
            <a:pPr lvl="0" rtl="0">
              <a:spcBef>
                <a:spcPts val="0"/>
              </a:spcBef>
              <a:buNone/>
            </a:pPr>
            <a:endParaRPr/>
          </a:p>
        </p:txBody>
      </p:sp>
      <p:sp>
        <p:nvSpPr>
          <p:cNvPr id="156" name="Shape 156"/>
          <p:cNvSpPr txBox="1"/>
          <p:nvPr/>
        </p:nvSpPr>
        <p:spPr>
          <a:xfrm>
            <a:off x="0" y="2236625"/>
            <a:ext cx="2118900" cy="565800"/>
          </a:xfrm>
          <a:prstGeom prst="rect">
            <a:avLst/>
          </a:prstGeom>
          <a:noFill/>
          <a:ln>
            <a:noFill/>
          </a:ln>
        </p:spPr>
        <p:txBody>
          <a:bodyPr lIns="91425" tIns="91425" rIns="91425" bIns="91425" anchor="t" anchorCtr="0">
            <a:noAutofit/>
          </a:bodyPr>
          <a:lstStyle/>
          <a:p>
            <a:pPr lvl="0" rtl="0">
              <a:spcBef>
                <a:spcPts val="0"/>
              </a:spcBef>
              <a:buNone/>
            </a:pPr>
            <a:r>
              <a:rPr lang="en" sz="3000" dirty="0"/>
              <a:t> </a:t>
            </a:r>
            <a:r>
              <a:rPr lang="en" sz="2800" b="1" dirty="0">
                <a:solidFill>
                  <a:srgbClr val="828282"/>
                </a:solidFill>
              </a:rPr>
              <a:t>Overview</a:t>
            </a:r>
          </a:p>
        </p:txBody>
      </p:sp>
      <p:sp>
        <p:nvSpPr>
          <p:cNvPr id="157" name="Shape 157"/>
          <p:cNvSpPr txBox="1">
            <a:spLocks noGrp="1"/>
          </p:cNvSpPr>
          <p:nvPr>
            <p:ph type="subTitle" idx="2"/>
          </p:nvPr>
        </p:nvSpPr>
        <p:spPr>
          <a:xfrm>
            <a:off x="2559000" y="131150"/>
            <a:ext cx="6273299" cy="4866600"/>
          </a:xfrm>
          <a:prstGeom prst="rect">
            <a:avLst/>
          </a:prstGeom>
        </p:spPr>
        <p:txBody>
          <a:bodyPr lIns="91425" tIns="91425" rIns="91425" bIns="91425" anchor="t" anchorCtr="0">
            <a:noAutofit/>
          </a:bodyPr>
          <a:lstStyle/>
          <a:p>
            <a:pPr marL="0" indent="0" algn="l" rtl="0">
              <a:lnSpc>
                <a:spcPct val="150000"/>
              </a:lnSpc>
              <a:spcBef>
                <a:spcPts val="0"/>
              </a:spcBef>
              <a:buNone/>
            </a:pPr>
            <a:r>
              <a:rPr lang="en" sz="2400" b="1" dirty="0">
                <a:solidFill>
                  <a:srgbClr val="F3F3F3"/>
                </a:solidFill>
              </a:rPr>
              <a:t>Raison d’être</a:t>
            </a:r>
          </a:p>
          <a:p>
            <a:pPr marL="0" indent="0" algn="l" rtl="0">
              <a:lnSpc>
                <a:spcPct val="150000"/>
              </a:lnSpc>
              <a:spcBef>
                <a:spcPts val="0"/>
              </a:spcBef>
              <a:buNone/>
            </a:pPr>
            <a:endParaRPr sz="2400" dirty="0">
              <a:solidFill>
                <a:srgbClr val="F3F3F3"/>
              </a:solidFill>
            </a:endParaRPr>
          </a:p>
          <a:p>
            <a:pPr algn="just" rtl="0">
              <a:lnSpc>
                <a:spcPct val="115000"/>
              </a:lnSpc>
              <a:spcBef>
                <a:spcPts val="0"/>
              </a:spcBef>
              <a:buNone/>
            </a:pPr>
            <a:endParaRPr sz="1100" dirty="0">
              <a:solidFill>
                <a:schemeClr val="dk1"/>
              </a:solidFill>
            </a:endParaRPr>
          </a:p>
          <a:p>
            <a:pPr algn="just" rtl="0">
              <a:lnSpc>
                <a:spcPct val="115000"/>
              </a:lnSpc>
              <a:spcBef>
                <a:spcPts val="0"/>
              </a:spcBef>
              <a:buNone/>
            </a:pPr>
            <a:endParaRPr sz="1100" dirty="0">
              <a:solidFill>
                <a:schemeClr val="dk1"/>
              </a:solidFill>
            </a:endParaRPr>
          </a:p>
          <a:p>
            <a:pPr algn="just" rtl="0">
              <a:lnSpc>
                <a:spcPct val="115000"/>
              </a:lnSpc>
              <a:spcBef>
                <a:spcPts val="0"/>
              </a:spcBef>
              <a:buNone/>
            </a:pPr>
            <a:r>
              <a:rPr lang="en" sz="1600" dirty="0">
                <a:solidFill>
                  <a:schemeClr val="lt1"/>
                </a:solidFill>
              </a:rPr>
              <a:t>“</a:t>
            </a:r>
            <a:r>
              <a:rPr lang="en" sz="1600" i="1" dirty="0">
                <a:solidFill>
                  <a:schemeClr val="lt1"/>
                </a:solidFill>
              </a:rPr>
              <a:t>We both wanted an ideal: not only effective, but unquestionably safe, eco-friendly, beautiful, convenient, and affordable – everyone should have it. We believed every baby deserved the best we can create for them. We are dreamers.”</a:t>
            </a:r>
          </a:p>
          <a:p>
            <a:pPr algn="just" rtl="0">
              <a:lnSpc>
                <a:spcPct val="115000"/>
              </a:lnSpc>
              <a:spcBef>
                <a:spcPts val="0"/>
              </a:spcBef>
              <a:buNone/>
            </a:pPr>
            <a:endParaRPr sz="1600" i="1" dirty="0">
              <a:solidFill>
                <a:schemeClr val="lt1"/>
              </a:solidFill>
            </a:endParaRPr>
          </a:p>
          <a:p>
            <a:pPr lvl="0" algn="just" rtl="0">
              <a:lnSpc>
                <a:spcPct val="115000"/>
              </a:lnSpc>
              <a:spcBef>
                <a:spcPts val="0"/>
              </a:spcBef>
              <a:buNone/>
            </a:pPr>
            <a:endParaRPr sz="1100" dirty="0">
              <a:solidFill>
                <a:srgbClr val="FFFFFF"/>
              </a:solidFill>
            </a:endParaRPr>
          </a:p>
          <a:p>
            <a:pPr lvl="0" algn="just" rtl="0">
              <a:lnSpc>
                <a:spcPct val="115000"/>
              </a:lnSpc>
              <a:spcBef>
                <a:spcPts val="0"/>
              </a:spcBef>
              <a:buNone/>
            </a:pPr>
            <a:r>
              <a:rPr lang="en" sz="1100" dirty="0">
                <a:solidFill>
                  <a:srgbClr val="FFFFFF"/>
                </a:solidFill>
              </a:rPr>
              <a:t>Jessica Alba &amp; Christopher Gavigan</a:t>
            </a:r>
          </a:p>
          <a:p>
            <a:pPr marL="0" lvl="0" indent="0" algn="just" rtl="0">
              <a:lnSpc>
                <a:spcPct val="115000"/>
              </a:lnSpc>
              <a:spcBef>
                <a:spcPts val="0"/>
              </a:spcBef>
              <a:buClr>
                <a:schemeClr val="dk1"/>
              </a:buClr>
              <a:buSzPct val="100000"/>
              <a:buFont typeface="Arial"/>
              <a:buNone/>
            </a:pPr>
            <a:r>
              <a:rPr lang="en" sz="1100" dirty="0">
                <a:solidFill>
                  <a:srgbClr val="FFFFFF"/>
                </a:solidFill>
              </a:rPr>
              <a:t>the co-founders	 </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6A3D8">
            <a:alpha val="57779"/>
          </a:srgbClr>
        </a:solidFill>
        <a:effectLst/>
      </p:bgPr>
    </p:bg>
    <p:spTree>
      <p:nvGrpSpPr>
        <p:cNvPr id="1" name="Shape 161"/>
        <p:cNvGrpSpPr/>
        <p:nvPr/>
      </p:nvGrpSpPr>
      <p:grpSpPr>
        <a:xfrm>
          <a:off x="0" y="0"/>
          <a:ext cx="0" cy="0"/>
          <a:chOff x="0" y="0"/>
          <a:chExt cx="0" cy="0"/>
        </a:xfrm>
      </p:grpSpPr>
      <p:sp>
        <p:nvSpPr>
          <p:cNvPr id="162" name="Shape 162"/>
          <p:cNvSpPr txBox="1">
            <a:spLocks noGrp="1"/>
          </p:cNvSpPr>
          <p:nvPr>
            <p:ph type="subTitle" idx="1"/>
          </p:nvPr>
        </p:nvSpPr>
        <p:spPr>
          <a:xfrm>
            <a:off x="2559000" y="131150"/>
            <a:ext cx="6273299" cy="4866600"/>
          </a:xfrm>
          <a:prstGeom prst="rect">
            <a:avLst/>
          </a:prstGeom>
        </p:spPr>
        <p:txBody>
          <a:bodyPr lIns="91425" tIns="91425" rIns="91425" bIns="91425" anchor="t" anchorCtr="0">
            <a:noAutofit/>
          </a:bodyPr>
          <a:lstStyle/>
          <a:p>
            <a:pPr lvl="0" algn="l" rtl="0">
              <a:spcBef>
                <a:spcPts val="0"/>
              </a:spcBef>
              <a:buNone/>
            </a:pPr>
            <a:endParaRPr sz="2400">
              <a:solidFill>
                <a:schemeClr val="lt1"/>
              </a:solidFill>
            </a:endParaRPr>
          </a:p>
          <a:p>
            <a:pPr lvl="0" algn="l" rtl="0">
              <a:spcBef>
                <a:spcPts val="0"/>
              </a:spcBef>
              <a:buNone/>
            </a:pPr>
            <a:endParaRPr sz="2400">
              <a:solidFill>
                <a:schemeClr val="lt1"/>
              </a:solidFill>
            </a:endParaRPr>
          </a:p>
          <a:p>
            <a:pPr marL="0" lvl="0" indent="0" algn="l" rtl="0">
              <a:lnSpc>
                <a:spcPct val="150000"/>
              </a:lnSpc>
              <a:spcBef>
                <a:spcPts val="0"/>
              </a:spcBef>
              <a:buNone/>
            </a:pPr>
            <a:endParaRPr sz="2400">
              <a:solidFill>
                <a:schemeClr val="lt1"/>
              </a:solidFill>
            </a:endParaRPr>
          </a:p>
        </p:txBody>
      </p:sp>
      <p:pic>
        <p:nvPicPr>
          <p:cNvPr id="163" name="Shape 163"/>
          <p:cNvPicPr preferRelativeResize="0"/>
          <p:nvPr/>
        </p:nvPicPr>
        <p:blipFill rotWithShape="1">
          <a:blip r:embed="rId3">
            <a:alphaModFix/>
          </a:blip>
          <a:srcRect l="20814" r="19580"/>
          <a:stretch/>
        </p:blipFill>
        <p:spPr>
          <a:xfrm>
            <a:off x="7368675" y="131150"/>
            <a:ext cx="1775325" cy="1548799"/>
          </a:xfrm>
          <a:prstGeom prst="rect">
            <a:avLst/>
          </a:prstGeom>
          <a:noFill/>
          <a:ln>
            <a:noFill/>
          </a:ln>
        </p:spPr>
      </p:pic>
      <p:sp>
        <p:nvSpPr>
          <p:cNvPr id="164" name="Shape 164"/>
          <p:cNvSpPr/>
          <p:nvPr/>
        </p:nvSpPr>
        <p:spPr>
          <a:xfrm>
            <a:off x="412250" y="4570175"/>
            <a:ext cx="487499" cy="467099"/>
          </a:xfrm>
          <a:prstGeom prst="ellipse">
            <a:avLst/>
          </a:prstGeom>
          <a:noFill/>
          <a:ln w="38100"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rgbClr val="828282"/>
                </a:solidFill>
              </a:rPr>
              <a:t>1</a:t>
            </a:r>
          </a:p>
        </p:txBody>
      </p:sp>
      <p:sp>
        <p:nvSpPr>
          <p:cNvPr id="165" name="Shape 165"/>
          <p:cNvSpPr/>
          <p:nvPr/>
        </p:nvSpPr>
        <p:spPr>
          <a:xfrm>
            <a:off x="19639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2</a:t>
            </a:r>
          </a:p>
        </p:txBody>
      </p:sp>
      <p:sp>
        <p:nvSpPr>
          <p:cNvPr id="166" name="Shape 166"/>
          <p:cNvSpPr/>
          <p:nvPr/>
        </p:nvSpPr>
        <p:spPr>
          <a:xfrm>
            <a:off x="3576325"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3</a:t>
            </a:r>
          </a:p>
        </p:txBody>
      </p:sp>
      <p:sp>
        <p:nvSpPr>
          <p:cNvPr id="167" name="Shape 167"/>
          <p:cNvSpPr/>
          <p:nvPr/>
        </p:nvSpPr>
        <p:spPr>
          <a:xfrm>
            <a:off x="51375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4</a:t>
            </a:r>
          </a:p>
        </p:txBody>
      </p:sp>
      <p:sp>
        <p:nvSpPr>
          <p:cNvPr id="168" name="Shape 168"/>
          <p:cNvSpPr/>
          <p:nvPr/>
        </p:nvSpPr>
        <p:spPr>
          <a:xfrm>
            <a:off x="66732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5</a:t>
            </a:r>
          </a:p>
        </p:txBody>
      </p:sp>
      <p:sp>
        <p:nvSpPr>
          <p:cNvPr id="169" name="Shape 169"/>
          <p:cNvSpPr/>
          <p:nvPr/>
        </p:nvSpPr>
        <p:spPr>
          <a:xfrm>
            <a:off x="82089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6</a:t>
            </a:r>
          </a:p>
        </p:txBody>
      </p:sp>
      <p:sp>
        <p:nvSpPr>
          <p:cNvPr id="170" name="Shape 170"/>
          <p:cNvSpPr/>
          <p:nvPr/>
        </p:nvSpPr>
        <p:spPr>
          <a:xfrm rot="5400000">
            <a:off x="736650" y="1440000"/>
            <a:ext cx="790199" cy="2263499"/>
          </a:xfrm>
          <a:prstGeom prst="round2SameRect">
            <a:avLst>
              <a:gd name="adj1" fmla="val 16667"/>
              <a:gd name="adj2" fmla="val 0"/>
            </a:avLst>
          </a:prstGeom>
          <a:solidFill>
            <a:schemeClr val="lt2"/>
          </a:solidFill>
          <a:ln>
            <a:noFill/>
          </a:ln>
        </p:spPr>
        <p:txBody>
          <a:bodyPr lIns="91425" tIns="91425" rIns="91425" bIns="91425" anchor="ctr" anchorCtr="0">
            <a:noAutofit/>
          </a:bodyPr>
          <a:lstStyle/>
          <a:p>
            <a:pPr lvl="0" rtl="0">
              <a:spcBef>
                <a:spcPts val="0"/>
              </a:spcBef>
              <a:buNone/>
            </a:pPr>
            <a:endParaRPr/>
          </a:p>
        </p:txBody>
      </p:sp>
      <p:sp>
        <p:nvSpPr>
          <p:cNvPr id="171" name="Shape 171"/>
          <p:cNvSpPr txBox="1"/>
          <p:nvPr/>
        </p:nvSpPr>
        <p:spPr>
          <a:xfrm>
            <a:off x="0" y="2236625"/>
            <a:ext cx="2118900" cy="565800"/>
          </a:xfrm>
          <a:prstGeom prst="rect">
            <a:avLst/>
          </a:prstGeom>
          <a:noFill/>
          <a:ln>
            <a:noFill/>
          </a:ln>
        </p:spPr>
        <p:txBody>
          <a:bodyPr lIns="91425" tIns="91425" rIns="91425" bIns="91425" anchor="t" anchorCtr="0">
            <a:noAutofit/>
          </a:bodyPr>
          <a:lstStyle/>
          <a:p>
            <a:pPr lvl="0" rtl="0">
              <a:spcBef>
                <a:spcPts val="0"/>
              </a:spcBef>
              <a:buNone/>
            </a:pPr>
            <a:r>
              <a:rPr lang="en" sz="3000"/>
              <a:t> </a:t>
            </a:r>
            <a:r>
              <a:rPr lang="en" sz="2800" b="1">
                <a:solidFill>
                  <a:srgbClr val="828282"/>
                </a:solidFill>
              </a:rPr>
              <a:t>Overview</a:t>
            </a:r>
          </a:p>
        </p:txBody>
      </p:sp>
      <p:sp>
        <p:nvSpPr>
          <p:cNvPr id="172" name="Shape 172"/>
          <p:cNvSpPr txBox="1">
            <a:spLocks noGrp="1"/>
          </p:cNvSpPr>
          <p:nvPr>
            <p:ph type="subTitle" idx="2"/>
          </p:nvPr>
        </p:nvSpPr>
        <p:spPr>
          <a:xfrm>
            <a:off x="2559000" y="131150"/>
            <a:ext cx="6273299" cy="4866600"/>
          </a:xfrm>
          <a:prstGeom prst="rect">
            <a:avLst/>
          </a:prstGeom>
        </p:spPr>
        <p:txBody>
          <a:bodyPr lIns="91425" tIns="91425" rIns="91425" bIns="91425" anchor="t" anchorCtr="0">
            <a:noAutofit/>
          </a:bodyPr>
          <a:lstStyle/>
          <a:p>
            <a:pPr marL="0" indent="0" algn="l" rtl="0">
              <a:lnSpc>
                <a:spcPct val="150000"/>
              </a:lnSpc>
              <a:spcBef>
                <a:spcPts val="0"/>
              </a:spcBef>
              <a:buNone/>
            </a:pPr>
            <a:r>
              <a:rPr lang="en" sz="2400" b="1" dirty="0" smtClean="0">
                <a:solidFill>
                  <a:schemeClr val="lt1"/>
                </a:solidFill>
              </a:rPr>
              <a:t>Products</a:t>
            </a:r>
            <a:endParaRPr lang="en" sz="2400" b="1" dirty="0">
              <a:solidFill>
                <a:schemeClr val="lt1"/>
              </a:solidFill>
            </a:endParaRPr>
          </a:p>
          <a:p>
            <a:pPr lvl="0" algn="just" rtl="0">
              <a:lnSpc>
                <a:spcPct val="115000"/>
              </a:lnSpc>
              <a:spcBef>
                <a:spcPts val="0"/>
              </a:spcBef>
              <a:buNone/>
            </a:pPr>
            <a:endParaRPr sz="1100" dirty="0">
              <a:solidFill>
                <a:srgbClr val="FFFFFF"/>
              </a:solidFill>
            </a:endParaRPr>
          </a:p>
          <a:p>
            <a:pPr marL="457200" lvl="0" indent="-304800" algn="just" rtl="0">
              <a:lnSpc>
                <a:spcPct val="115000"/>
              </a:lnSpc>
              <a:spcBef>
                <a:spcPts val="0"/>
              </a:spcBef>
              <a:buClr>
                <a:srgbClr val="FFFFFF"/>
              </a:buClr>
              <a:buSzPct val="109090"/>
              <a:buChar char="●"/>
            </a:pPr>
            <a:r>
              <a:rPr lang="pl-PL" sz="1100" dirty="0">
                <a:solidFill>
                  <a:srgbClr val="FFFFFF"/>
                </a:solidFill>
              </a:rPr>
              <a:t>H</a:t>
            </a:r>
            <a:r>
              <a:rPr lang="en" sz="1100" dirty="0" smtClean="0">
                <a:solidFill>
                  <a:srgbClr val="FFFFFF"/>
                </a:solidFill>
              </a:rPr>
              <a:t>azardous </a:t>
            </a:r>
            <a:r>
              <a:rPr lang="en" sz="1100" dirty="0">
                <a:solidFill>
                  <a:srgbClr val="FFFFFF"/>
                </a:solidFill>
              </a:rPr>
              <a:t>substance free &amp; sustainable </a:t>
            </a:r>
          </a:p>
          <a:p>
            <a:pPr marL="457200" lvl="0" indent="-304800" algn="just" rtl="0">
              <a:lnSpc>
                <a:spcPct val="115000"/>
              </a:lnSpc>
              <a:spcBef>
                <a:spcPts val="0"/>
              </a:spcBef>
              <a:buClr>
                <a:srgbClr val="FFFFFF"/>
              </a:buClr>
              <a:buSzPct val="109090"/>
              <a:buChar char="●"/>
            </a:pPr>
            <a:r>
              <a:rPr lang="pl-PL" sz="1100" b="1" dirty="0">
                <a:solidFill>
                  <a:srgbClr val="A64D79"/>
                </a:solidFill>
              </a:rPr>
              <a:t>B</a:t>
            </a:r>
            <a:r>
              <a:rPr lang="en" sz="1100" b="1" dirty="0" smtClean="0">
                <a:solidFill>
                  <a:srgbClr val="A64D79"/>
                </a:solidFill>
              </a:rPr>
              <a:t>aby </a:t>
            </a:r>
            <a:r>
              <a:rPr lang="en" sz="1100" b="1" dirty="0">
                <a:solidFill>
                  <a:srgbClr val="A64D79"/>
                </a:solidFill>
              </a:rPr>
              <a:t>care:</a:t>
            </a:r>
            <a:r>
              <a:rPr lang="en" sz="1100" dirty="0">
                <a:solidFill>
                  <a:srgbClr val="FFFFFF"/>
                </a:solidFill>
              </a:rPr>
              <a:t> diapers, personal care, cleaning, vitamins, food, gears,</a:t>
            </a:r>
            <a:br>
              <a:rPr lang="en" sz="1100" dirty="0">
                <a:solidFill>
                  <a:srgbClr val="FFFFFF"/>
                </a:solidFill>
              </a:rPr>
            </a:br>
            <a:r>
              <a:rPr lang="en" sz="1100" dirty="0">
                <a:solidFill>
                  <a:srgbClr val="FFFFFF"/>
                </a:solidFill>
              </a:rPr>
              <a:t>and accessories</a:t>
            </a:r>
          </a:p>
          <a:p>
            <a:pPr marL="457200" lvl="0" indent="-298450" algn="just" rtl="0">
              <a:lnSpc>
                <a:spcPct val="115000"/>
              </a:lnSpc>
              <a:spcBef>
                <a:spcPts val="0"/>
              </a:spcBef>
              <a:buClr>
                <a:srgbClr val="FFFFFF"/>
              </a:buClr>
              <a:buSzPct val="100000"/>
              <a:buChar char="●"/>
            </a:pPr>
            <a:r>
              <a:rPr lang="pl-PL" sz="1100" dirty="0">
                <a:solidFill>
                  <a:srgbClr val="FFFFFF"/>
                </a:solidFill>
              </a:rPr>
              <a:t>C</a:t>
            </a:r>
            <a:r>
              <a:rPr lang="en" sz="1100" dirty="0" smtClean="0">
                <a:solidFill>
                  <a:srgbClr val="FFFFFF"/>
                </a:solidFill>
              </a:rPr>
              <a:t>an </a:t>
            </a:r>
            <a:r>
              <a:rPr lang="en" sz="1100" dirty="0">
                <a:solidFill>
                  <a:srgbClr val="FFFFFF"/>
                </a:solidFill>
              </a:rPr>
              <a:t>be </a:t>
            </a:r>
            <a:r>
              <a:rPr lang="en" sz="1100" b="1" dirty="0">
                <a:solidFill>
                  <a:srgbClr val="A64D79"/>
                </a:solidFill>
              </a:rPr>
              <a:t>purchased on the honest.com </a:t>
            </a:r>
            <a:r>
              <a:rPr lang="en" sz="1100" dirty="0">
                <a:solidFill>
                  <a:srgbClr val="FFFFFF"/>
                </a:solidFill>
              </a:rPr>
              <a:t>&amp; in the traditional retailers, </a:t>
            </a:r>
            <a:r>
              <a:rPr lang="pl-PL" sz="1100" dirty="0" smtClean="0">
                <a:solidFill>
                  <a:srgbClr val="FFFFFF"/>
                </a:solidFill>
              </a:rPr>
              <a:t/>
            </a:r>
            <a:br>
              <a:rPr lang="pl-PL" sz="1100" dirty="0" smtClean="0">
                <a:solidFill>
                  <a:srgbClr val="FFFFFF"/>
                </a:solidFill>
              </a:rPr>
            </a:br>
            <a:r>
              <a:rPr lang="en" sz="1100" dirty="0" smtClean="0">
                <a:solidFill>
                  <a:srgbClr val="FFFFFF"/>
                </a:solidFill>
              </a:rPr>
              <a:t>pharmacists</a:t>
            </a:r>
            <a:r>
              <a:rPr lang="en" sz="1100" dirty="0">
                <a:solidFill>
                  <a:srgbClr val="FFFFFF"/>
                </a:solidFill>
              </a:rPr>
              <a:t>, online stores</a:t>
            </a:r>
          </a:p>
          <a:p>
            <a:pPr marL="457200" lvl="0" indent="-298450" algn="just" rtl="0">
              <a:lnSpc>
                <a:spcPct val="115000"/>
              </a:lnSpc>
              <a:spcBef>
                <a:spcPts val="0"/>
              </a:spcBef>
              <a:buClr>
                <a:srgbClr val="FFFFFF"/>
              </a:buClr>
              <a:buSzPct val="100000"/>
              <a:buChar char="●"/>
            </a:pPr>
            <a:r>
              <a:rPr lang="pl-PL" sz="1100" dirty="0">
                <a:solidFill>
                  <a:srgbClr val="FFFFFF"/>
                </a:solidFill>
              </a:rPr>
              <a:t>E</a:t>
            </a:r>
            <a:r>
              <a:rPr lang="en" sz="1100" dirty="0" smtClean="0">
                <a:solidFill>
                  <a:srgbClr val="FFFFFF"/>
                </a:solidFill>
              </a:rPr>
              <a:t>xpanded </a:t>
            </a:r>
            <a:r>
              <a:rPr lang="en" sz="1100" dirty="0">
                <a:solidFill>
                  <a:srgbClr val="FFFFFF"/>
                </a:solidFill>
              </a:rPr>
              <a:t>the existing offering to more than 80 products</a:t>
            </a:r>
          </a:p>
          <a:p>
            <a:pPr marL="457200" lvl="0" indent="-298450" algn="just" rtl="0">
              <a:lnSpc>
                <a:spcPct val="115000"/>
              </a:lnSpc>
              <a:spcBef>
                <a:spcPts val="0"/>
              </a:spcBef>
              <a:buClr>
                <a:srgbClr val="FFFFFF"/>
              </a:buClr>
              <a:buSzPct val="100000"/>
              <a:buChar char="●"/>
            </a:pPr>
            <a:r>
              <a:rPr lang="pl-PL" sz="1100" dirty="0">
                <a:solidFill>
                  <a:srgbClr val="FFFFFF"/>
                </a:solidFill>
              </a:rPr>
              <a:t>P</a:t>
            </a:r>
            <a:r>
              <a:rPr lang="en" sz="1100" dirty="0" smtClean="0">
                <a:solidFill>
                  <a:srgbClr val="FFFFFF"/>
                </a:solidFill>
              </a:rPr>
              <a:t>rices</a:t>
            </a:r>
            <a:r>
              <a:rPr lang="en" sz="1100" dirty="0">
                <a:solidFill>
                  <a:srgbClr val="FFFFFF"/>
                </a:solidFill>
              </a:rPr>
              <a:t>: The Honest diapers cost </a:t>
            </a:r>
            <a:r>
              <a:rPr lang="en" sz="1100" b="1" dirty="0">
                <a:solidFill>
                  <a:srgbClr val="A64D79"/>
                </a:solidFill>
              </a:rPr>
              <a:t>$13.95</a:t>
            </a:r>
            <a:r>
              <a:rPr lang="en" sz="1100" dirty="0">
                <a:solidFill>
                  <a:srgbClr val="A64D79"/>
                </a:solidFill>
              </a:rPr>
              <a:t> </a:t>
            </a:r>
            <a:r>
              <a:rPr lang="en" sz="1100" dirty="0">
                <a:solidFill>
                  <a:srgbClr val="FFFFFF"/>
                </a:solidFill>
              </a:rPr>
              <a:t>vs mass brand </a:t>
            </a:r>
            <a:r>
              <a:rPr lang="en" sz="1100" b="1" dirty="0">
                <a:solidFill>
                  <a:srgbClr val="A64D79"/>
                </a:solidFill>
              </a:rPr>
              <a:t>$8.97</a:t>
            </a:r>
            <a:r>
              <a:rPr lang="en" sz="1100" dirty="0">
                <a:solidFill>
                  <a:srgbClr val="CC4125"/>
                </a:solidFill>
              </a:rPr>
              <a:t> </a:t>
            </a:r>
            <a:r>
              <a:rPr lang="en" sz="1100" dirty="0">
                <a:solidFill>
                  <a:srgbClr val="FFFFFF"/>
                </a:solidFill>
              </a:rPr>
              <a:t>for a 44 pieces box </a:t>
            </a:r>
          </a:p>
          <a:p>
            <a:pPr marL="457200" lvl="0" indent="-298450" algn="just" rtl="0">
              <a:lnSpc>
                <a:spcPct val="115000"/>
              </a:lnSpc>
              <a:spcBef>
                <a:spcPts val="0"/>
              </a:spcBef>
              <a:buClr>
                <a:srgbClr val="FFFFFF"/>
              </a:buClr>
              <a:buSzPct val="100000"/>
              <a:buChar char="●"/>
            </a:pPr>
            <a:r>
              <a:rPr lang="pl-PL" sz="1100" b="1" dirty="0">
                <a:solidFill>
                  <a:srgbClr val="A64D79"/>
                </a:solidFill>
              </a:rPr>
              <a:t>I</a:t>
            </a:r>
            <a:r>
              <a:rPr lang="en" sz="1100" b="1" dirty="0" smtClean="0">
                <a:solidFill>
                  <a:srgbClr val="A64D79"/>
                </a:solidFill>
              </a:rPr>
              <a:t>nnovative </a:t>
            </a:r>
            <a:r>
              <a:rPr lang="en" sz="1100" b="1" dirty="0">
                <a:solidFill>
                  <a:srgbClr val="A64D79"/>
                </a:solidFill>
              </a:rPr>
              <a:t>solution: </a:t>
            </a:r>
            <a:r>
              <a:rPr lang="en" sz="1100" dirty="0">
                <a:solidFill>
                  <a:srgbClr val="FFFFFF"/>
                </a:solidFill>
              </a:rPr>
              <a:t/>
            </a:r>
            <a:br>
              <a:rPr lang="en" sz="1100" dirty="0">
                <a:solidFill>
                  <a:srgbClr val="FFFFFF"/>
                </a:solidFill>
              </a:rPr>
            </a:br>
            <a:r>
              <a:rPr lang="en" sz="1100" dirty="0">
                <a:solidFill>
                  <a:srgbClr val="FFFFFF"/>
                </a:solidFill>
              </a:rPr>
              <a:t>$79.95 </a:t>
            </a:r>
            <a:r>
              <a:rPr lang="en" sz="1100" b="1" dirty="0">
                <a:solidFill>
                  <a:srgbClr val="A64D79"/>
                </a:solidFill>
              </a:rPr>
              <a:t>“diapers and wipes bundle”</a:t>
            </a:r>
            <a:r>
              <a:rPr lang="en" sz="1100" dirty="0">
                <a:solidFill>
                  <a:srgbClr val="FFFFFF"/>
                </a:solidFill>
              </a:rPr>
              <a:t> = 6 jumbo packs diapers + 4 packages of wipes       delivered directly to the parent’s door during 6 month period</a:t>
            </a:r>
          </a:p>
        </p:txBody>
      </p:sp>
      <p:pic>
        <p:nvPicPr>
          <p:cNvPr id="173" name="Shape 173"/>
          <p:cNvPicPr preferRelativeResize="0"/>
          <p:nvPr/>
        </p:nvPicPr>
        <p:blipFill>
          <a:blip r:embed="rId4">
            <a:alphaModFix/>
          </a:blip>
          <a:stretch>
            <a:fillRect/>
          </a:stretch>
        </p:blipFill>
        <p:spPr>
          <a:xfrm>
            <a:off x="2919725" y="3040525"/>
            <a:ext cx="2118900" cy="1440707"/>
          </a:xfrm>
          <a:prstGeom prst="rect">
            <a:avLst/>
          </a:prstGeom>
          <a:noFill/>
          <a:ln w="28575" cap="flat" cmpd="sng">
            <a:solidFill>
              <a:srgbClr val="828282"/>
            </a:solidFill>
            <a:prstDash val="solid"/>
            <a:round/>
            <a:headEnd type="none" w="med" len="med"/>
            <a:tailEnd type="none" w="med" len="med"/>
          </a:ln>
        </p:spPr>
      </p:pic>
      <p:pic>
        <p:nvPicPr>
          <p:cNvPr id="174" name="Shape 174"/>
          <p:cNvPicPr preferRelativeResize="0"/>
          <p:nvPr/>
        </p:nvPicPr>
        <p:blipFill>
          <a:blip r:embed="rId5">
            <a:alphaModFix/>
          </a:blip>
          <a:stretch>
            <a:fillRect/>
          </a:stretch>
        </p:blipFill>
        <p:spPr>
          <a:xfrm>
            <a:off x="5157825" y="3040525"/>
            <a:ext cx="2002932" cy="1440699"/>
          </a:xfrm>
          <a:prstGeom prst="rect">
            <a:avLst/>
          </a:prstGeom>
          <a:noFill/>
          <a:ln w="28575" cap="flat" cmpd="sng">
            <a:solidFill>
              <a:srgbClr val="828282"/>
            </a:solidFill>
            <a:prstDash val="solid"/>
            <a:round/>
            <a:headEnd type="none" w="med" len="med"/>
            <a:tailEnd type="none" w="med" len="med"/>
          </a:ln>
        </p:spPr>
      </p:pic>
      <p:pic>
        <p:nvPicPr>
          <p:cNvPr id="175" name="Shape 175"/>
          <p:cNvPicPr preferRelativeResize="0"/>
          <p:nvPr/>
        </p:nvPicPr>
        <p:blipFill rotWithShape="1">
          <a:blip r:embed="rId6">
            <a:alphaModFix/>
          </a:blip>
          <a:srcRect t="1341"/>
          <a:stretch/>
        </p:blipFill>
        <p:spPr>
          <a:xfrm>
            <a:off x="7279950" y="3040525"/>
            <a:ext cx="1342075" cy="1421349"/>
          </a:xfrm>
          <a:prstGeom prst="rect">
            <a:avLst/>
          </a:prstGeom>
          <a:noFill/>
          <a:ln w="28575" cap="flat" cmpd="sng">
            <a:solidFill>
              <a:srgbClr val="828282"/>
            </a:solidFill>
            <a:prstDash val="solid"/>
            <a:round/>
            <a:headEnd type="none" w="med" len="med"/>
            <a:tailEnd type="none" w="med" len="med"/>
          </a:ln>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6A3D8">
            <a:alpha val="57779"/>
          </a:srgbClr>
        </a:solidFill>
        <a:effectLst/>
      </p:bgPr>
    </p:bg>
    <p:spTree>
      <p:nvGrpSpPr>
        <p:cNvPr id="1" name="Shape 146"/>
        <p:cNvGrpSpPr/>
        <p:nvPr/>
      </p:nvGrpSpPr>
      <p:grpSpPr>
        <a:xfrm>
          <a:off x="0" y="0"/>
          <a:ext cx="0" cy="0"/>
          <a:chOff x="0" y="0"/>
          <a:chExt cx="0" cy="0"/>
        </a:xfrm>
      </p:grpSpPr>
      <p:sp>
        <p:nvSpPr>
          <p:cNvPr id="147" name="Shape 147"/>
          <p:cNvSpPr txBox="1">
            <a:spLocks noGrp="1"/>
          </p:cNvSpPr>
          <p:nvPr>
            <p:ph type="subTitle" idx="1"/>
          </p:nvPr>
        </p:nvSpPr>
        <p:spPr>
          <a:xfrm>
            <a:off x="2559000" y="131150"/>
            <a:ext cx="6273299" cy="4866600"/>
          </a:xfrm>
          <a:prstGeom prst="rect">
            <a:avLst/>
          </a:prstGeom>
        </p:spPr>
        <p:txBody>
          <a:bodyPr lIns="91425" tIns="91425" rIns="91425" bIns="91425" anchor="t" anchorCtr="0">
            <a:noAutofit/>
          </a:bodyPr>
          <a:lstStyle/>
          <a:p>
            <a:pPr lvl="0" algn="l" rtl="0">
              <a:spcBef>
                <a:spcPts val="0"/>
              </a:spcBef>
              <a:buNone/>
            </a:pPr>
            <a:endParaRPr sz="2400">
              <a:solidFill>
                <a:schemeClr val="lt1"/>
              </a:solidFill>
            </a:endParaRPr>
          </a:p>
          <a:p>
            <a:pPr lvl="0" algn="l" rtl="0">
              <a:spcBef>
                <a:spcPts val="0"/>
              </a:spcBef>
              <a:buNone/>
            </a:pPr>
            <a:endParaRPr sz="2400">
              <a:solidFill>
                <a:schemeClr val="lt1"/>
              </a:solidFill>
            </a:endParaRPr>
          </a:p>
          <a:p>
            <a:pPr marL="0" lvl="0" indent="0" algn="l" rtl="0">
              <a:lnSpc>
                <a:spcPct val="150000"/>
              </a:lnSpc>
              <a:spcBef>
                <a:spcPts val="0"/>
              </a:spcBef>
              <a:buNone/>
            </a:pPr>
            <a:endParaRPr sz="2400">
              <a:solidFill>
                <a:schemeClr val="lt1"/>
              </a:solidFill>
            </a:endParaRPr>
          </a:p>
        </p:txBody>
      </p:sp>
      <p:pic>
        <p:nvPicPr>
          <p:cNvPr id="148" name="Shape 148"/>
          <p:cNvPicPr preferRelativeResize="0"/>
          <p:nvPr/>
        </p:nvPicPr>
        <p:blipFill rotWithShape="1">
          <a:blip r:embed="rId5">
            <a:alphaModFix/>
          </a:blip>
          <a:srcRect l="20814" r="19580"/>
          <a:stretch/>
        </p:blipFill>
        <p:spPr>
          <a:xfrm>
            <a:off x="7368675" y="131150"/>
            <a:ext cx="1775325" cy="1548799"/>
          </a:xfrm>
          <a:prstGeom prst="rect">
            <a:avLst/>
          </a:prstGeom>
          <a:noFill/>
          <a:ln>
            <a:noFill/>
          </a:ln>
        </p:spPr>
      </p:pic>
      <p:pic>
        <p:nvPicPr>
          <p:cNvPr id="2" name="JA cleans toilet.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21267" y="426060"/>
            <a:ext cx="7247408" cy="4076667"/>
          </a:xfrm>
          <a:prstGeom prst="rect">
            <a:avLst/>
          </a:prstGeom>
        </p:spPr>
      </p:pic>
    </p:spTree>
    <p:extLst>
      <p:ext uri="{BB962C8B-B14F-4D97-AF65-F5344CB8AC3E}">
        <p14:creationId xmlns:p14="http://schemas.microsoft.com/office/powerpoint/2010/main" val="2394123384"/>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6A3D8">
            <a:alpha val="57779"/>
          </a:srgbClr>
        </a:solidFill>
        <a:effectLst/>
      </p:bgPr>
    </p:bg>
    <p:spTree>
      <p:nvGrpSpPr>
        <p:cNvPr id="1" name="Shape 179"/>
        <p:cNvGrpSpPr/>
        <p:nvPr/>
      </p:nvGrpSpPr>
      <p:grpSpPr>
        <a:xfrm>
          <a:off x="0" y="0"/>
          <a:ext cx="0" cy="0"/>
          <a:chOff x="0" y="0"/>
          <a:chExt cx="0" cy="0"/>
        </a:xfrm>
      </p:grpSpPr>
      <p:sp>
        <p:nvSpPr>
          <p:cNvPr id="180" name="Shape 180"/>
          <p:cNvSpPr txBox="1">
            <a:spLocks noGrp="1"/>
          </p:cNvSpPr>
          <p:nvPr>
            <p:ph type="subTitle" idx="1"/>
          </p:nvPr>
        </p:nvSpPr>
        <p:spPr>
          <a:xfrm>
            <a:off x="2559000" y="131150"/>
            <a:ext cx="6273299" cy="4866600"/>
          </a:xfrm>
          <a:prstGeom prst="rect">
            <a:avLst/>
          </a:prstGeom>
        </p:spPr>
        <p:txBody>
          <a:bodyPr lIns="91425" tIns="91425" rIns="91425" bIns="91425" anchor="t" anchorCtr="0">
            <a:noAutofit/>
          </a:bodyPr>
          <a:lstStyle/>
          <a:p>
            <a:pPr lvl="0" algn="l" rtl="0">
              <a:spcBef>
                <a:spcPts val="0"/>
              </a:spcBef>
              <a:buNone/>
            </a:pPr>
            <a:endParaRPr sz="2400">
              <a:solidFill>
                <a:schemeClr val="lt1"/>
              </a:solidFill>
            </a:endParaRPr>
          </a:p>
          <a:p>
            <a:pPr lvl="0" algn="l" rtl="0">
              <a:spcBef>
                <a:spcPts val="0"/>
              </a:spcBef>
              <a:buNone/>
            </a:pPr>
            <a:endParaRPr sz="2400">
              <a:solidFill>
                <a:schemeClr val="lt1"/>
              </a:solidFill>
            </a:endParaRPr>
          </a:p>
          <a:p>
            <a:pPr marL="0" lvl="0" indent="0" algn="l" rtl="0">
              <a:lnSpc>
                <a:spcPct val="150000"/>
              </a:lnSpc>
              <a:spcBef>
                <a:spcPts val="0"/>
              </a:spcBef>
              <a:buNone/>
            </a:pPr>
            <a:endParaRPr sz="2400">
              <a:solidFill>
                <a:schemeClr val="lt1"/>
              </a:solidFill>
            </a:endParaRPr>
          </a:p>
        </p:txBody>
      </p:sp>
      <p:pic>
        <p:nvPicPr>
          <p:cNvPr id="181" name="Shape 181"/>
          <p:cNvPicPr preferRelativeResize="0"/>
          <p:nvPr/>
        </p:nvPicPr>
        <p:blipFill rotWithShape="1">
          <a:blip r:embed="rId3">
            <a:alphaModFix/>
          </a:blip>
          <a:srcRect l="20814" r="19580"/>
          <a:stretch/>
        </p:blipFill>
        <p:spPr>
          <a:xfrm>
            <a:off x="7368675" y="131150"/>
            <a:ext cx="1775325" cy="1548799"/>
          </a:xfrm>
          <a:prstGeom prst="rect">
            <a:avLst/>
          </a:prstGeom>
          <a:noFill/>
          <a:ln>
            <a:noFill/>
          </a:ln>
        </p:spPr>
      </p:pic>
      <p:sp>
        <p:nvSpPr>
          <p:cNvPr id="182" name="Shape 182"/>
          <p:cNvSpPr/>
          <p:nvPr/>
        </p:nvSpPr>
        <p:spPr>
          <a:xfrm>
            <a:off x="412250" y="4570175"/>
            <a:ext cx="487499" cy="467099"/>
          </a:xfrm>
          <a:prstGeom prst="ellipse">
            <a:avLst/>
          </a:prstGeom>
          <a:noFill/>
          <a:ln w="38100"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rgbClr val="828282"/>
                </a:solidFill>
              </a:rPr>
              <a:t>1</a:t>
            </a:r>
          </a:p>
        </p:txBody>
      </p:sp>
      <p:sp>
        <p:nvSpPr>
          <p:cNvPr id="183" name="Shape 183"/>
          <p:cNvSpPr/>
          <p:nvPr/>
        </p:nvSpPr>
        <p:spPr>
          <a:xfrm>
            <a:off x="19639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2</a:t>
            </a:r>
          </a:p>
        </p:txBody>
      </p:sp>
      <p:sp>
        <p:nvSpPr>
          <p:cNvPr id="184" name="Shape 184"/>
          <p:cNvSpPr/>
          <p:nvPr/>
        </p:nvSpPr>
        <p:spPr>
          <a:xfrm>
            <a:off x="3576325"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3</a:t>
            </a:r>
          </a:p>
        </p:txBody>
      </p:sp>
      <p:sp>
        <p:nvSpPr>
          <p:cNvPr id="185" name="Shape 185"/>
          <p:cNvSpPr/>
          <p:nvPr/>
        </p:nvSpPr>
        <p:spPr>
          <a:xfrm>
            <a:off x="51375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4</a:t>
            </a:r>
          </a:p>
        </p:txBody>
      </p:sp>
      <p:sp>
        <p:nvSpPr>
          <p:cNvPr id="186" name="Shape 186"/>
          <p:cNvSpPr/>
          <p:nvPr/>
        </p:nvSpPr>
        <p:spPr>
          <a:xfrm>
            <a:off x="66732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5</a:t>
            </a:r>
          </a:p>
        </p:txBody>
      </p:sp>
      <p:sp>
        <p:nvSpPr>
          <p:cNvPr id="187" name="Shape 187"/>
          <p:cNvSpPr/>
          <p:nvPr/>
        </p:nvSpPr>
        <p:spPr>
          <a:xfrm>
            <a:off x="82089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6</a:t>
            </a:r>
          </a:p>
        </p:txBody>
      </p:sp>
      <p:sp>
        <p:nvSpPr>
          <p:cNvPr id="188" name="Shape 188"/>
          <p:cNvSpPr/>
          <p:nvPr/>
        </p:nvSpPr>
        <p:spPr>
          <a:xfrm rot="5400000">
            <a:off x="736650" y="1440000"/>
            <a:ext cx="790199" cy="2263499"/>
          </a:xfrm>
          <a:prstGeom prst="round2SameRect">
            <a:avLst>
              <a:gd name="adj1" fmla="val 16667"/>
              <a:gd name="adj2" fmla="val 0"/>
            </a:avLst>
          </a:prstGeom>
          <a:solidFill>
            <a:schemeClr val="lt2"/>
          </a:solidFill>
          <a:ln>
            <a:noFill/>
          </a:ln>
        </p:spPr>
        <p:txBody>
          <a:bodyPr lIns="91425" tIns="91425" rIns="91425" bIns="91425" anchor="ctr" anchorCtr="0">
            <a:noAutofit/>
          </a:bodyPr>
          <a:lstStyle/>
          <a:p>
            <a:pPr lvl="0" rtl="0">
              <a:spcBef>
                <a:spcPts val="0"/>
              </a:spcBef>
              <a:buNone/>
            </a:pPr>
            <a:endParaRPr/>
          </a:p>
        </p:txBody>
      </p:sp>
      <p:sp>
        <p:nvSpPr>
          <p:cNvPr id="189" name="Shape 189"/>
          <p:cNvSpPr txBox="1"/>
          <p:nvPr/>
        </p:nvSpPr>
        <p:spPr>
          <a:xfrm>
            <a:off x="0" y="2236625"/>
            <a:ext cx="2118900" cy="565800"/>
          </a:xfrm>
          <a:prstGeom prst="rect">
            <a:avLst/>
          </a:prstGeom>
          <a:noFill/>
          <a:ln>
            <a:noFill/>
          </a:ln>
        </p:spPr>
        <p:txBody>
          <a:bodyPr lIns="91425" tIns="91425" rIns="91425" bIns="91425" anchor="t" anchorCtr="0">
            <a:noAutofit/>
          </a:bodyPr>
          <a:lstStyle/>
          <a:p>
            <a:pPr lvl="0" rtl="0">
              <a:spcBef>
                <a:spcPts val="0"/>
              </a:spcBef>
              <a:buNone/>
            </a:pPr>
            <a:r>
              <a:rPr lang="en" sz="3000"/>
              <a:t> </a:t>
            </a:r>
            <a:r>
              <a:rPr lang="en" sz="2800" b="1">
                <a:solidFill>
                  <a:srgbClr val="828282"/>
                </a:solidFill>
              </a:rPr>
              <a:t>Overview</a:t>
            </a:r>
          </a:p>
        </p:txBody>
      </p:sp>
      <p:sp>
        <p:nvSpPr>
          <p:cNvPr id="190" name="Shape 190"/>
          <p:cNvSpPr txBox="1">
            <a:spLocks noGrp="1"/>
          </p:cNvSpPr>
          <p:nvPr>
            <p:ph type="subTitle" idx="2"/>
          </p:nvPr>
        </p:nvSpPr>
        <p:spPr>
          <a:xfrm>
            <a:off x="2559000" y="131150"/>
            <a:ext cx="6273299" cy="4866600"/>
          </a:xfrm>
          <a:prstGeom prst="rect">
            <a:avLst/>
          </a:prstGeom>
        </p:spPr>
        <p:txBody>
          <a:bodyPr lIns="91425" tIns="91425" rIns="91425" bIns="91425" anchor="t" anchorCtr="0">
            <a:noAutofit/>
          </a:bodyPr>
          <a:lstStyle/>
          <a:p>
            <a:pPr marL="0" indent="0" algn="l" rtl="0">
              <a:lnSpc>
                <a:spcPct val="150000"/>
              </a:lnSpc>
              <a:spcBef>
                <a:spcPts val="0"/>
              </a:spcBef>
              <a:buNone/>
            </a:pPr>
            <a:r>
              <a:rPr lang="en" sz="2400" b="1" dirty="0">
                <a:solidFill>
                  <a:schemeClr val="lt1"/>
                </a:solidFill>
              </a:rPr>
              <a:t>Performance &amp; Goals</a:t>
            </a:r>
          </a:p>
          <a:p>
            <a:pPr lvl="0" algn="just" rtl="0">
              <a:lnSpc>
                <a:spcPct val="115000"/>
              </a:lnSpc>
              <a:spcBef>
                <a:spcPts val="0"/>
              </a:spcBef>
              <a:buNone/>
            </a:pPr>
            <a:r>
              <a:rPr lang="pl-PL" sz="1200" dirty="0" smtClean="0">
                <a:solidFill>
                  <a:schemeClr val="lt1"/>
                </a:solidFill>
              </a:rPr>
              <a:t/>
            </a:r>
            <a:br>
              <a:rPr lang="pl-PL" sz="1200" dirty="0" smtClean="0">
                <a:solidFill>
                  <a:schemeClr val="lt1"/>
                </a:solidFill>
              </a:rPr>
            </a:br>
            <a:endParaRPr sz="1200" dirty="0">
              <a:solidFill>
                <a:schemeClr val="lt1"/>
              </a:solidFill>
            </a:endParaRPr>
          </a:p>
          <a:p>
            <a:pPr marL="457200" lvl="0" indent="-298450" algn="just" rtl="0">
              <a:lnSpc>
                <a:spcPct val="115000"/>
              </a:lnSpc>
              <a:spcBef>
                <a:spcPts val="0"/>
              </a:spcBef>
              <a:buClr>
                <a:srgbClr val="F3F3F3"/>
              </a:buClr>
              <a:buSzPct val="100000"/>
              <a:buChar char="●"/>
            </a:pPr>
            <a:r>
              <a:rPr lang="pl-PL" sz="1200" b="1" dirty="0">
                <a:solidFill>
                  <a:srgbClr val="A64D79"/>
                </a:solidFill>
              </a:rPr>
              <a:t>O</a:t>
            </a:r>
            <a:r>
              <a:rPr lang="en" sz="1200" b="1" dirty="0" smtClean="0">
                <a:solidFill>
                  <a:srgbClr val="A64D79"/>
                </a:solidFill>
              </a:rPr>
              <a:t>nline </a:t>
            </a:r>
            <a:r>
              <a:rPr lang="en" sz="1200" b="1" dirty="0">
                <a:solidFill>
                  <a:srgbClr val="A64D79"/>
                </a:solidFill>
              </a:rPr>
              <a:t>sales</a:t>
            </a:r>
            <a:r>
              <a:rPr lang="en" sz="1200" b="1" dirty="0">
                <a:solidFill>
                  <a:srgbClr val="CC4125"/>
                </a:solidFill>
              </a:rPr>
              <a:t> </a:t>
            </a:r>
            <a:r>
              <a:rPr lang="en" sz="1200" dirty="0">
                <a:solidFill>
                  <a:srgbClr val="F3F3F3"/>
                </a:solidFill>
              </a:rPr>
              <a:t>account for significant part of income </a:t>
            </a:r>
            <a:br>
              <a:rPr lang="en" sz="1200" dirty="0">
                <a:solidFill>
                  <a:srgbClr val="F3F3F3"/>
                </a:solidFill>
              </a:rPr>
            </a:br>
            <a:r>
              <a:rPr lang="en" sz="1200" dirty="0">
                <a:solidFill>
                  <a:srgbClr val="F3F3F3"/>
                </a:solidFill>
              </a:rPr>
              <a:t>(mainly USD 79.95 monthly set of wipes &amp; diapers)</a:t>
            </a:r>
          </a:p>
          <a:p>
            <a:pPr marL="457200" lvl="0" indent="-298450" algn="just" rtl="0">
              <a:lnSpc>
                <a:spcPct val="115000"/>
              </a:lnSpc>
              <a:spcBef>
                <a:spcPts val="0"/>
              </a:spcBef>
              <a:buClr>
                <a:srgbClr val="F3F3F3"/>
              </a:buClr>
              <a:buSzPct val="100000"/>
              <a:buChar char="●"/>
            </a:pPr>
            <a:r>
              <a:rPr lang="en" sz="1200" b="1" dirty="0">
                <a:solidFill>
                  <a:srgbClr val="A64D79"/>
                </a:solidFill>
              </a:rPr>
              <a:t>IPO</a:t>
            </a:r>
            <a:r>
              <a:rPr lang="en" sz="1200" dirty="0">
                <a:solidFill>
                  <a:srgbClr val="A64D79"/>
                </a:solidFill>
              </a:rPr>
              <a:t> </a:t>
            </a:r>
            <a:r>
              <a:rPr lang="en" sz="1200" dirty="0">
                <a:solidFill>
                  <a:srgbClr val="F3F3F3"/>
                </a:solidFill>
              </a:rPr>
              <a:t>one of the future goals</a:t>
            </a:r>
          </a:p>
          <a:p>
            <a:pPr marL="457200" lvl="0" indent="-298450" algn="just" rtl="0">
              <a:lnSpc>
                <a:spcPct val="115000"/>
              </a:lnSpc>
              <a:spcBef>
                <a:spcPts val="0"/>
              </a:spcBef>
              <a:buClr>
                <a:srgbClr val="F3F3F3"/>
              </a:buClr>
              <a:buSzPct val="100000"/>
              <a:buChar char="●"/>
            </a:pPr>
            <a:r>
              <a:rPr lang="pl-PL" sz="1200" dirty="0">
                <a:solidFill>
                  <a:srgbClr val="F3F3F3"/>
                </a:solidFill>
              </a:rPr>
              <a:t>P</a:t>
            </a:r>
            <a:r>
              <a:rPr lang="en" sz="1200" dirty="0" smtClean="0">
                <a:solidFill>
                  <a:srgbClr val="F3F3F3"/>
                </a:solidFill>
              </a:rPr>
              <a:t>reparing </a:t>
            </a:r>
            <a:r>
              <a:rPr lang="en" sz="1200" dirty="0">
                <a:solidFill>
                  <a:srgbClr val="F3F3F3"/>
                </a:solidFill>
              </a:rPr>
              <a:t>to conquer the </a:t>
            </a:r>
            <a:r>
              <a:rPr lang="en" sz="1200" b="1" dirty="0">
                <a:solidFill>
                  <a:srgbClr val="A64D79"/>
                </a:solidFill>
              </a:rPr>
              <a:t>Chinese market</a:t>
            </a:r>
            <a:r>
              <a:rPr lang="en" sz="1200" dirty="0">
                <a:solidFill>
                  <a:srgbClr val="A64D79"/>
                </a:solidFill>
              </a:rPr>
              <a:t> </a:t>
            </a:r>
          </a:p>
          <a:p>
            <a:pPr marL="457200" lvl="0" indent="-298450" algn="just" rtl="0">
              <a:lnSpc>
                <a:spcPct val="115000"/>
              </a:lnSpc>
              <a:spcBef>
                <a:spcPts val="0"/>
              </a:spcBef>
              <a:buClr>
                <a:srgbClr val="F3F3F3"/>
              </a:buClr>
              <a:buSzPct val="100000"/>
              <a:buChar char="●"/>
            </a:pPr>
            <a:r>
              <a:rPr lang="pl-PL" sz="1200" dirty="0">
                <a:solidFill>
                  <a:srgbClr val="F3F3F3"/>
                </a:solidFill>
              </a:rPr>
              <a:t>T</a:t>
            </a:r>
            <a:r>
              <a:rPr lang="en" sz="1200" dirty="0" smtClean="0">
                <a:solidFill>
                  <a:srgbClr val="F3F3F3"/>
                </a:solidFill>
              </a:rPr>
              <a:t>o </a:t>
            </a:r>
            <a:r>
              <a:rPr lang="en" sz="1200" dirty="0">
                <a:solidFill>
                  <a:srgbClr val="F3F3F3"/>
                </a:solidFill>
              </a:rPr>
              <a:t>be more reachable for families as well as </a:t>
            </a:r>
            <a:r>
              <a:rPr lang="en" sz="1200" b="1" dirty="0">
                <a:solidFill>
                  <a:srgbClr val="A64D79"/>
                </a:solidFill>
              </a:rPr>
              <a:t>expanding</a:t>
            </a:r>
            <a:r>
              <a:rPr lang="en" sz="1200" dirty="0">
                <a:solidFill>
                  <a:srgbClr val="F3F3F3"/>
                </a:solidFill>
              </a:rPr>
              <a:t> the sales activities to the</a:t>
            </a:r>
            <a:r>
              <a:rPr lang="en" sz="1200" b="1" dirty="0">
                <a:solidFill>
                  <a:srgbClr val="CC4125"/>
                </a:solidFill>
              </a:rPr>
              <a:t> </a:t>
            </a:r>
            <a:r>
              <a:rPr lang="en" sz="1200" b="1" dirty="0">
                <a:solidFill>
                  <a:srgbClr val="A64D79"/>
                </a:solidFill>
              </a:rPr>
              <a:t>traditional stores</a:t>
            </a:r>
          </a:p>
          <a:p>
            <a:pPr marL="457200" lvl="0" indent="-298450" algn="just" rtl="0">
              <a:lnSpc>
                <a:spcPct val="115000"/>
              </a:lnSpc>
              <a:spcBef>
                <a:spcPts val="0"/>
              </a:spcBef>
              <a:buClr>
                <a:srgbClr val="F3F3F3"/>
              </a:buClr>
              <a:buSzPct val="100000"/>
              <a:buChar char="●"/>
            </a:pPr>
            <a:r>
              <a:rPr lang="pl-PL" sz="1200" dirty="0">
                <a:solidFill>
                  <a:srgbClr val="F3F3F3"/>
                </a:solidFill>
              </a:rPr>
              <a:t>L</a:t>
            </a:r>
            <a:r>
              <a:rPr lang="en" sz="1200" dirty="0" smtClean="0">
                <a:solidFill>
                  <a:srgbClr val="F3F3F3"/>
                </a:solidFill>
              </a:rPr>
              <a:t>ong-term </a:t>
            </a:r>
            <a:r>
              <a:rPr lang="en" sz="1200" dirty="0">
                <a:solidFill>
                  <a:srgbClr val="F3F3F3"/>
                </a:solidFill>
              </a:rPr>
              <a:t>aim: become </a:t>
            </a:r>
            <a:r>
              <a:rPr lang="en" sz="1200" i="1" dirty="0">
                <a:solidFill>
                  <a:srgbClr val="F3F3F3"/>
                </a:solidFill>
              </a:rPr>
              <a:t>“the number-one trusted global family lifestyle brand for the new generation of consumers”</a:t>
            </a:r>
          </a:p>
          <a:p>
            <a:pPr lvl="0" algn="just" rtl="0">
              <a:lnSpc>
                <a:spcPct val="115000"/>
              </a:lnSpc>
              <a:spcBef>
                <a:spcPts val="0"/>
              </a:spcBef>
              <a:buNone/>
            </a:pPr>
            <a:endParaRPr sz="1200" dirty="0">
              <a:solidFill>
                <a:srgbClr val="F3F3F3"/>
              </a:solidFill>
            </a:endParaRPr>
          </a:p>
          <a:p>
            <a:pPr lvl="0" algn="just" rtl="0">
              <a:lnSpc>
                <a:spcPct val="115000"/>
              </a:lnSpc>
              <a:spcBef>
                <a:spcPts val="0"/>
              </a:spcBef>
              <a:buNone/>
            </a:pPr>
            <a:endParaRPr sz="1200" dirty="0">
              <a:solidFill>
                <a:srgbClr val="F3F3F3"/>
              </a:solidFill>
            </a:endParaRPr>
          </a:p>
          <a:p>
            <a:pPr lvl="0" algn="just" rtl="0">
              <a:lnSpc>
                <a:spcPct val="115000"/>
              </a:lnSpc>
              <a:spcBef>
                <a:spcPts val="0"/>
              </a:spcBef>
              <a:buNone/>
            </a:pPr>
            <a:endParaRPr sz="1200" dirty="0">
              <a:solidFill>
                <a:schemeClr val="dk1"/>
              </a:solidFill>
              <a:highlight>
                <a:srgbClr val="FFFFFF"/>
              </a:highlight>
            </a:endParaRPr>
          </a:p>
        </p:txBody>
      </p:sp>
      <p:sp>
        <p:nvSpPr>
          <p:cNvPr id="191" name="Shape 191"/>
          <p:cNvSpPr/>
          <p:nvPr/>
        </p:nvSpPr>
        <p:spPr>
          <a:xfrm>
            <a:off x="3374275" y="2966850"/>
            <a:ext cx="3948836" cy="1132895"/>
          </a:xfrm>
          <a:custGeom>
            <a:avLst/>
            <a:gdLst/>
            <a:ahLst/>
            <a:cxnLst/>
            <a:rect l="0" t="0" r="0" b="0"/>
            <a:pathLst>
              <a:path w="133148" h="41785" extrusionOk="0">
                <a:moveTo>
                  <a:pt x="0" y="40856"/>
                </a:moveTo>
                <a:cubicBezTo>
                  <a:pt x="12646" y="40856"/>
                  <a:pt x="25368" y="42618"/>
                  <a:pt x="37938" y="41221"/>
                </a:cubicBezTo>
                <a:cubicBezTo>
                  <a:pt x="41423" y="40833"/>
                  <a:pt x="43556" y="36953"/>
                  <a:pt x="46693" y="35384"/>
                </a:cubicBezTo>
                <a:cubicBezTo>
                  <a:pt x="52829" y="32312"/>
                  <a:pt x="60311" y="33682"/>
                  <a:pt x="67121" y="32831"/>
                </a:cubicBezTo>
                <a:cubicBezTo>
                  <a:pt x="72502" y="32157"/>
                  <a:pt x="73865" y="23064"/>
                  <a:pt x="79159" y="21887"/>
                </a:cubicBezTo>
                <a:cubicBezTo>
                  <a:pt x="86080" y="20348"/>
                  <a:pt x="93438" y="21417"/>
                  <a:pt x="100317" y="19698"/>
                </a:cubicBezTo>
                <a:cubicBezTo>
                  <a:pt x="109182" y="17481"/>
                  <a:pt x="117099" y="12400"/>
                  <a:pt x="125122" y="8025"/>
                </a:cubicBezTo>
                <a:cubicBezTo>
                  <a:pt x="128443" y="6213"/>
                  <a:pt x="133148" y="3783"/>
                  <a:pt x="133148" y="0"/>
                </a:cubicBezTo>
              </a:path>
            </a:pathLst>
          </a:custGeom>
          <a:noFill/>
          <a:ln w="28575" cap="flat" cmpd="sng">
            <a:solidFill>
              <a:srgbClr val="A64D79"/>
            </a:solidFill>
            <a:prstDash val="solid"/>
            <a:round/>
            <a:headEnd type="none" w="lg" len="lg"/>
            <a:tailEnd type="none" w="lg" len="lg"/>
          </a:ln>
        </p:spPr>
      </p:sp>
      <p:sp>
        <p:nvSpPr>
          <p:cNvPr id="192" name="Shape 192"/>
          <p:cNvSpPr/>
          <p:nvPr/>
        </p:nvSpPr>
        <p:spPr>
          <a:xfrm>
            <a:off x="7241025" y="2988973"/>
            <a:ext cx="127675" cy="29650"/>
          </a:xfrm>
          <a:custGeom>
            <a:avLst/>
            <a:gdLst/>
            <a:ahLst/>
            <a:cxnLst/>
            <a:rect l="0" t="0" r="0" b="0"/>
            <a:pathLst>
              <a:path w="5107" h="1186" extrusionOk="0">
                <a:moveTo>
                  <a:pt x="0" y="456"/>
                </a:moveTo>
                <a:cubicBezTo>
                  <a:pt x="1668" y="38"/>
                  <a:pt x="5107" y="-533"/>
                  <a:pt x="5107" y="1186"/>
                </a:cubicBezTo>
              </a:path>
            </a:pathLst>
          </a:custGeom>
          <a:noFill/>
          <a:ln w="28575" cap="flat" cmpd="sng">
            <a:solidFill>
              <a:srgbClr val="A64D79"/>
            </a:solidFill>
            <a:prstDash val="solid"/>
            <a:round/>
            <a:headEnd type="none" w="lg" len="lg"/>
            <a:tailEnd type="none" w="lg" len="lg"/>
          </a:ln>
        </p:spPr>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6A3D8">
            <a:alpha val="57779"/>
          </a:srgbClr>
        </a:solidFill>
        <a:effectLst/>
      </p:bgPr>
    </p:bg>
    <p:spTree>
      <p:nvGrpSpPr>
        <p:cNvPr id="1" name="Shape 196"/>
        <p:cNvGrpSpPr/>
        <p:nvPr/>
      </p:nvGrpSpPr>
      <p:grpSpPr>
        <a:xfrm>
          <a:off x="0" y="0"/>
          <a:ext cx="0" cy="0"/>
          <a:chOff x="0" y="0"/>
          <a:chExt cx="0" cy="0"/>
        </a:xfrm>
      </p:grpSpPr>
      <p:sp>
        <p:nvSpPr>
          <p:cNvPr id="197" name="Shape 197"/>
          <p:cNvSpPr txBox="1">
            <a:spLocks noGrp="1"/>
          </p:cNvSpPr>
          <p:nvPr>
            <p:ph type="subTitle" idx="1"/>
          </p:nvPr>
        </p:nvSpPr>
        <p:spPr>
          <a:xfrm>
            <a:off x="2559000" y="131150"/>
            <a:ext cx="6273299" cy="4866600"/>
          </a:xfrm>
          <a:prstGeom prst="rect">
            <a:avLst/>
          </a:prstGeom>
        </p:spPr>
        <p:txBody>
          <a:bodyPr lIns="91425" tIns="91425" rIns="91425" bIns="91425" anchor="t" anchorCtr="0">
            <a:noAutofit/>
          </a:bodyPr>
          <a:lstStyle/>
          <a:p>
            <a:pPr lvl="0" algn="l" rtl="0">
              <a:spcBef>
                <a:spcPts val="0"/>
              </a:spcBef>
              <a:buNone/>
            </a:pPr>
            <a:endParaRPr sz="2400">
              <a:solidFill>
                <a:schemeClr val="lt1"/>
              </a:solidFill>
            </a:endParaRPr>
          </a:p>
          <a:p>
            <a:pPr lvl="0" algn="l" rtl="0">
              <a:spcBef>
                <a:spcPts val="0"/>
              </a:spcBef>
              <a:buNone/>
            </a:pPr>
            <a:endParaRPr sz="2400">
              <a:solidFill>
                <a:schemeClr val="lt1"/>
              </a:solidFill>
            </a:endParaRPr>
          </a:p>
          <a:p>
            <a:pPr marL="0" lvl="0" indent="0" algn="l" rtl="0">
              <a:lnSpc>
                <a:spcPct val="150000"/>
              </a:lnSpc>
              <a:spcBef>
                <a:spcPts val="0"/>
              </a:spcBef>
              <a:buNone/>
            </a:pPr>
            <a:endParaRPr sz="2400">
              <a:solidFill>
                <a:schemeClr val="lt1"/>
              </a:solidFill>
            </a:endParaRPr>
          </a:p>
        </p:txBody>
      </p:sp>
      <p:pic>
        <p:nvPicPr>
          <p:cNvPr id="198" name="Shape 198"/>
          <p:cNvPicPr preferRelativeResize="0"/>
          <p:nvPr/>
        </p:nvPicPr>
        <p:blipFill rotWithShape="1">
          <a:blip r:embed="rId3">
            <a:alphaModFix/>
          </a:blip>
          <a:srcRect l="20814" r="19580"/>
          <a:stretch/>
        </p:blipFill>
        <p:spPr>
          <a:xfrm>
            <a:off x="7368675" y="131150"/>
            <a:ext cx="1775325" cy="1548799"/>
          </a:xfrm>
          <a:prstGeom prst="rect">
            <a:avLst/>
          </a:prstGeom>
          <a:noFill/>
          <a:ln>
            <a:noFill/>
          </a:ln>
        </p:spPr>
      </p:pic>
      <p:sp>
        <p:nvSpPr>
          <p:cNvPr id="199" name="Shape 199"/>
          <p:cNvSpPr/>
          <p:nvPr/>
        </p:nvSpPr>
        <p:spPr>
          <a:xfrm>
            <a:off x="412250" y="4570175"/>
            <a:ext cx="487499" cy="467099"/>
          </a:xfrm>
          <a:prstGeom prst="ellipse">
            <a:avLst/>
          </a:prstGeom>
          <a:noFill/>
          <a:ln w="38100"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rgbClr val="828282"/>
                </a:solidFill>
              </a:rPr>
              <a:t>1</a:t>
            </a:r>
          </a:p>
        </p:txBody>
      </p:sp>
      <p:sp>
        <p:nvSpPr>
          <p:cNvPr id="200" name="Shape 200"/>
          <p:cNvSpPr/>
          <p:nvPr/>
        </p:nvSpPr>
        <p:spPr>
          <a:xfrm>
            <a:off x="19639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2</a:t>
            </a:r>
          </a:p>
        </p:txBody>
      </p:sp>
      <p:sp>
        <p:nvSpPr>
          <p:cNvPr id="201" name="Shape 201"/>
          <p:cNvSpPr/>
          <p:nvPr/>
        </p:nvSpPr>
        <p:spPr>
          <a:xfrm>
            <a:off x="3576325"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3</a:t>
            </a:r>
          </a:p>
        </p:txBody>
      </p:sp>
      <p:sp>
        <p:nvSpPr>
          <p:cNvPr id="202" name="Shape 202"/>
          <p:cNvSpPr/>
          <p:nvPr/>
        </p:nvSpPr>
        <p:spPr>
          <a:xfrm>
            <a:off x="51375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4</a:t>
            </a:r>
          </a:p>
        </p:txBody>
      </p:sp>
      <p:sp>
        <p:nvSpPr>
          <p:cNvPr id="203" name="Shape 203"/>
          <p:cNvSpPr/>
          <p:nvPr/>
        </p:nvSpPr>
        <p:spPr>
          <a:xfrm>
            <a:off x="66732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5</a:t>
            </a:r>
          </a:p>
        </p:txBody>
      </p:sp>
      <p:sp>
        <p:nvSpPr>
          <p:cNvPr id="204" name="Shape 204"/>
          <p:cNvSpPr/>
          <p:nvPr/>
        </p:nvSpPr>
        <p:spPr>
          <a:xfrm>
            <a:off x="82089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6</a:t>
            </a:r>
          </a:p>
        </p:txBody>
      </p:sp>
      <p:sp>
        <p:nvSpPr>
          <p:cNvPr id="205" name="Shape 205"/>
          <p:cNvSpPr/>
          <p:nvPr/>
        </p:nvSpPr>
        <p:spPr>
          <a:xfrm rot="5400000">
            <a:off x="736650" y="1440000"/>
            <a:ext cx="790199" cy="2263499"/>
          </a:xfrm>
          <a:prstGeom prst="round2SameRect">
            <a:avLst>
              <a:gd name="adj1" fmla="val 16667"/>
              <a:gd name="adj2" fmla="val 0"/>
            </a:avLst>
          </a:prstGeom>
          <a:solidFill>
            <a:schemeClr val="lt2"/>
          </a:solidFill>
          <a:ln>
            <a:noFill/>
          </a:ln>
        </p:spPr>
        <p:txBody>
          <a:bodyPr lIns="91425" tIns="91425" rIns="91425" bIns="91425" anchor="ctr" anchorCtr="0">
            <a:noAutofit/>
          </a:bodyPr>
          <a:lstStyle/>
          <a:p>
            <a:pPr lvl="0" rtl="0">
              <a:spcBef>
                <a:spcPts val="0"/>
              </a:spcBef>
              <a:buNone/>
            </a:pPr>
            <a:endParaRPr/>
          </a:p>
        </p:txBody>
      </p:sp>
      <p:sp>
        <p:nvSpPr>
          <p:cNvPr id="206" name="Shape 206"/>
          <p:cNvSpPr txBox="1"/>
          <p:nvPr/>
        </p:nvSpPr>
        <p:spPr>
          <a:xfrm>
            <a:off x="0" y="2236625"/>
            <a:ext cx="2118900" cy="565800"/>
          </a:xfrm>
          <a:prstGeom prst="rect">
            <a:avLst/>
          </a:prstGeom>
          <a:noFill/>
          <a:ln>
            <a:noFill/>
          </a:ln>
        </p:spPr>
        <p:txBody>
          <a:bodyPr lIns="91425" tIns="91425" rIns="91425" bIns="91425" anchor="t" anchorCtr="0">
            <a:noAutofit/>
          </a:bodyPr>
          <a:lstStyle/>
          <a:p>
            <a:pPr lvl="0" rtl="0">
              <a:spcBef>
                <a:spcPts val="0"/>
              </a:spcBef>
              <a:buNone/>
            </a:pPr>
            <a:r>
              <a:rPr lang="en" sz="3000"/>
              <a:t> </a:t>
            </a:r>
            <a:r>
              <a:rPr lang="en" sz="2800" b="1">
                <a:solidFill>
                  <a:srgbClr val="828282"/>
                </a:solidFill>
              </a:rPr>
              <a:t>Overview</a:t>
            </a:r>
          </a:p>
        </p:txBody>
      </p:sp>
      <p:sp>
        <p:nvSpPr>
          <p:cNvPr id="207" name="Shape 207"/>
          <p:cNvSpPr txBox="1">
            <a:spLocks noGrp="1"/>
          </p:cNvSpPr>
          <p:nvPr>
            <p:ph type="subTitle" idx="2"/>
          </p:nvPr>
        </p:nvSpPr>
        <p:spPr>
          <a:xfrm>
            <a:off x="2559000" y="131150"/>
            <a:ext cx="6273299" cy="4866600"/>
          </a:xfrm>
          <a:prstGeom prst="rect">
            <a:avLst/>
          </a:prstGeom>
        </p:spPr>
        <p:txBody>
          <a:bodyPr lIns="91425" tIns="91425" rIns="91425" bIns="91425" anchor="t" anchorCtr="0">
            <a:noAutofit/>
          </a:bodyPr>
          <a:lstStyle/>
          <a:p>
            <a:pPr marL="0" lvl="0" indent="0" algn="l" rtl="0">
              <a:lnSpc>
                <a:spcPct val="150000"/>
              </a:lnSpc>
              <a:spcBef>
                <a:spcPts val="0"/>
              </a:spcBef>
              <a:buNone/>
            </a:pPr>
            <a:r>
              <a:rPr lang="en" sz="2400" dirty="0">
                <a:solidFill>
                  <a:schemeClr val="lt1"/>
                </a:solidFill>
              </a:rPr>
              <a:t>the Future</a:t>
            </a:r>
          </a:p>
          <a:p>
            <a:pPr lvl="0" algn="just" rtl="0">
              <a:lnSpc>
                <a:spcPct val="115000"/>
              </a:lnSpc>
              <a:spcBef>
                <a:spcPts val="0"/>
              </a:spcBef>
              <a:buNone/>
            </a:pPr>
            <a:endParaRPr sz="1100" dirty="0">
              <a:solidFill>
                <a:srgbClr val="F3F3F3"/>
              </a:solidFill>
            </a:endParaRPr>
          </a:p>
          <a:p>
            <a:pPr lvl="0" algn="just" rtl="0">
              <a:lnSpc>
                <a:spcPct val="115000"/>
              </a:lnSpc>
              <a:spcBef>
                <a:spcPts val="0"/>
              </a:spcBef>
              <a:buNone/>
            </a:pPr>
            <a:endParaRPr sz="1100" dirty="0">
              <a:solidFill>
                <a:srgbClr val="F3F3F3"/>
              </a:solidFill>
            </a:endParaRPr>
          </a:p>
          <a:p>
            <a:pPr marL="457200" lvl="0" indent="-298450" algn="just" rtl="0">
              <a:lnSpc>
                <a:spcPct val="115000"/>
              </a:lnSpc>
              <a:spcBef>
                <a:spcPts val="0"/>
              </a:spcBef>
              <a:buClr>
                <a:srgbClr val="F3F3F3"/>
              </a:buClr>
              <a:buSzPct val="100000"/>
              <a:buChar char="●"/>
            </a:pPr>
            <a:r>
              <a:rPr lang="pl-PL" sz="1200" b="1" dirty="0">
                <a:solidFill>
                  <a:srgbClr val="A64D79"/>
                </a:solidFill>
              </a:rPr>
              <a:t>E</a:t>
            </a:r>
            <a:r>
              <a:rPr lang="en" sz="1200" b="1" dirty="0" smtClean="0">
                <a:solidFill>
                  <a:srgbClr val="A64D79"/>
                </a:solidFill>
              </a:rPr>
              <a:t>xpand </a:t>
            </a:r>
            <a:r>
              <a:rPr lang="en" sz="1200" b="1" dirty="0">
                <a:solidFill>
                  <a:srgbClr val="A64D79"/>
                </a:solidFill>
              </a:rPr>
              <a:t>portfolio</a:t>
            </a:r>
            <a:r>
              <a:rPr lang="en" sz="1200" dirty="0">
                <a:solidFill>
                  <a:srgbClr val="F3F3F3"/>
                </a:solidFill>
              </a:rPr>
              <a:t> by launching a new cosmetic line </a:t>
            </a:r>
            <a:r>
              <a:rPr lang="pl-PL" sz="1200" dirty="0" smtClean="0">
                <a:solidFill>
                  <a:srgbClr val="F3F3F3"/>
                </a:solidFill>
              </a:rPr>
              <a:t/>
            </a:r>
            <a:br>
              <a:rPr lang="pl-PL" sz="1200" dirty="0" smtClean="0">
                <a:solidFill>
                  <a:srgbClr val="F3F3F3"/>
                </a:solidFill>
              </a:rPr>
            </a:br>
            <a:r>
              <a:rPr lang="en" sz="1200" dirty="0" smtClean="0">
                <a:solidFill>
                  <a:srgbClr val="F3F3F3"/>
                </a:solidFill>
              </a:rPr>
              <a:t>called </a:t>
            </a:r>
            <a:r>
              <a:rPr lang="en" sz="1200" b="1" dirty="0" smtClean="0">
                <a:solidFill>
                  <a:srgbClr val="A64D79"/>
                </a:solidFill>
              </a:rPr>
              <a:t>Honest </a:t>
            </a:r>
            <a:r>
              <a:rPr lang="en" sz="1200" b="1" dirty="0">
                <a:solidFill>
                  <a:srgbClr val="A64D79"/>
                </a:solidFill>
              </a:rPr>
              <a:t>Beauty</a:t>
            </a:r>
            <a:r>
              <a:rPr lang="en" sz="1200" b="1" dirty="0">
                <a:solidFill>
                  <a:srgbClr val="C27BA0"/>
                </a:solidFill>
              </a:rPr>
              <a:t/>
            </a:r>
            <a:br>
              <a:rPr lang="en" sz="1200" b="1" dirty="0">
                <a:solidFill>
                  <a:srgbClr val="C27BA0"/>
                </a:solidFill>
              </a:rPr>
            </a:br>
            <a:endParaRPr lang="en" sz="1200" b="1" dirty="0">
              <a:solidFill>
                <a:srgbClr val="C27BA0"/>
              </a:solidFill>
            </a:endParaRPr>
          </a:p>
          <a:p>
            <a:pPr marL="457200" lvl="0" indent="-298450" algn="just" rtl="0">
              <a:lnSpc>
                <a:spcPct val="115000"/>
              </a:lnSpc>
              <a:spcBef>
                <a:spcPts val="0"/>
              </a:spcBef>
              <a:buClr>
                <a:srgbClr val="F3F3F3"/>
              </a:buClr>
              <a:buSzPct val="100000"/>
              <a:buChar char="●"/>
            </a:pPr>
            <a:r>
              <a:rPr lang="en" sz="1200" dirty="0">
                <a:solidFill>
                  <a:srgbClr val="F3F3F3"/>
                </a:solidFill>
              </a:rPr>
              <a:t>Honest Beauty will offer women </a:t>
            </a:r>
            <a:r>
              <a:rPr lang="en" sz="1200" b="1" dirty="0">
                <a:solidFill>
                  <a:srgbClr val="A64D79"/>
                </a:solidFill>
              </a:rPr>
              <a:t>luxurious, but affordable, makeup</a:t>
            </a:r>
            <a:r>
              <a:rPr lang="en" sz="1200" dirty="0">
                <a:solidFill>
                  <a:srgbClr val="F3F3F3"/>
                </a:solidFill>
              </a:rPr>
              <a:t> and skincare products consisting of </a:t>
            </a:r>
            <a:r>
              <a:rPr lang="en" sz="1200" b="1" dirty="0">
                <a:solidFill>
                  <a:srgbClr val="A64D79"/>
                </a:solidFill>
              </a:rPr>
              <a:t>natural ingredients</a:t>
            </a:r>
            <a:r>
              <a:rPr lang="en" sz="1200" dirty="0">
                <a:solidFill>
                  <a:srgbClr val="A64D79"/>
                </a:solidFill>
              </a:rPr>
              <a:t> </a:t>
            </a:r>
            <a:br>
              <a:rPr lang="en" sz="1200" dirty="0">
                <a:solidFill>
                  <a:srgbClr val="A64D79"/>
                </a:solidFill>
              </a:rPr>
            </a:br>
            <a:endParaRPr lang="en" sz="1200" dirty="0">
              <a:solidFill>
                <a:srgbClr val="A64D79"/>
              </a:solidFill>
            </a:endParaRPr>
          </a:p>
          <a:p>
            <a:pPr marL="457200" lvl="0" indent="-298450" algn="just" rtl="0">
              <a:lnSpc>
                <a:spcPct val="115000"/>
              </a:lnSpc>
              <a:spcBef>
                <a:spcPts val="0"/>
              </a:spcBef>
              <a:buClr>
                <a:srgbClr val="F3F3F3"/>
              </a:buClr>
              <a:buSzPct val="100000"/>
              <a:buChar char="●"/>
            </a:pPr>
            <a:r>
              <a:rPr lang="pl-PL" sz="1200" dirty="0">
                <a:solidFill>
                  <a:srgbClr val="F3F3F3"/>
                </a:solidFill>
              </a:rPr>
              <a:t>I</a:t>
            </a:r>
            <a:r>
              <a:rPr lang="en" sz="1200" dirty="0" smtClean="0">
                <a:solidFill>
                  <a:srgbClr val="F3F3F3"/>
                </a:solidFill>
              </a:rPr>
              <a:t>n </a:t>
            </a:r>
            <a:r>
              <a:rPr lang="en" sz="1200" dirty="0">
                <a:solidFill>
                  <a:srgbClr val="F3F3F3"/>
                </a:solidFill>
              </a:rPr>
              <a:t>order to build an Honest Beauty team, Alba </a:t>
            </a:r>
            <a:r>
              <a:rPr lang="en" sz="1200" b="1" dirty="0">
                <a:solidFill>
                  <a:srgbClr val="A64D79"/>
                </a:solidFill>
              </a:rPr>
              <a:t>raised $100 million</a:t>
            </a:r>
            <a:r>
              <a:rPr lang="en" sz="1200" dirty="0">
                <a:solidFill>
                  <a:srgbClr val="F3F3F3"/>
                </a:solidFill>
              </a:rPr>
              <a:t> &amp;  collaborated with 50 different specialists</a:t>
            </a:r>
          </a:p>
          <a:p>
            <a:pPr lvl="0" algn="just" rtl="0">
              <a:lnSpc>
                <a:spcPct val="115000"/>
              </a:lnSpc>
              <a:spcBef>
                <a:spcPts val="0"/>
              </a:spcBef>
              <a:buNone/>
            </a:pPr>
            <a:endParaRPr sz="1100" dirty="0">
              <a:solidFill>
                <a:schemeClr val="dk1"/>
              </a:solidFill>
              <a:highlight>
                <a:srgbClr val="FFFFFF"/>
              </a:highlight>
            </a:endParaRPr>
          </a:p>
        </p:txBody>
      </p:sp>
      <p:pic>
        <p:nvPicPr>
          <p:cNvPr id="208" name="Shape 208"/>
          <p:cNvPicPr preferRelativeResize="0"/>
          <p:nvPr/>
        </p:nvPicPr>
        <p:blipFill>
          <a:blip r:embed="rId4">
            <a:alphaModFix/>
          </a:blip>
          <a:stretch>
            <a:fillRect/>
          </a:stretch>
        </p:blipFill>
        <p:spPr>
          <a:xfrm>
            <a:off x="6544075" y="2811912"/>
            <a:ext cx="2475350" cy="1603174"/>
          </a:xfrm>
          <a:prstGeom prst="rect">
            <a:avLst/>
          </a:prstGeom>
          <a:noFill/>
          <a:ln w="28575" cap="flat" cmpd="sng">
            <a:solidFill>
              <a:srgbClr val="828282"/>
            </a:solidFill>
            <a:prstDash val="solid"/>
            <a:round/>
            <a:headEnd type="none" w="med" len="med"/>
            <a:tailEnd type="none" w="med" len="med"/>
          </a:ln>
        </p:spPr>
      </p:pic>
      <p:pic>
        <p:nvPicPr>
          <p:cNvPr id="209" name="Shape 209"/>
          <p:cNvPicPr preferRelativeResize="0"/>
          <p:nvPr/>
        </p:nvPicPr>
        <p:blipFill>
          <a:blip r:embed="rId5">
            <a:alphaModFix/>
          </a:blip>
          <a:stretch>
            <a:fillRect/>
          </a:stretch>
        </p:blipFill>
        <p:spPr>
          <a:xfrm>
            <a:off x="2559000" y="3130972"/>
            <a:ext cx="3860200" cy="965050"/>
          </a:xfrm>
          <a:prstGeom prst="rect">
            <a:avLst/>
          </a:prstGeom>
          <a:noFill/>
          <a:ln w="28575" cap="flat" cmpd="sng">
            <a:solidFill>
              <a:srgbClr val="828282"/>
            </a:solidFill>
            <a:prstDash val="solid"/>
            <a:round/>
            <a:headEnd type="none" w="med" len="med"/>
            <a:tailEnd type="none" w="med" len="med"/>
          </a:ln>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6A3D8">
            <a:alpha val="57779"/>
          </a:srgbClr>
        </a:solidFill>
        <a:effectLst/>
      </p:bgPr>
    </p:bg>
    <p:spTree>
      <p:nvGrpSpPr>
        <p:cNvPr id="1" name="Shape 213"/>
        <p:cNvGrpSpPr/>
        <p:nvPr/>
      </p:nvGrpSpPr>
      <p:grpSpPr>
        <a:xfrm>
          <a:off x="0" y="0"/>
          <a:ext cx="0" cy="0"/>
          <a:chOff x="0" y="0"/>
          <a:chExt cx="0" cy="0"/>
        </a:xfrm>
      </p:grpSpPr>
      <p:pic>
        <p:nvPicPr>
          <p:cNvPr id="214" name="Shape 214"/>
          <p:cNvPicPr preferRelativeResize="0"/>
          <p:nvPr/>
        </p:nvPicPr>
        <p:blipFill rotWithShape="1">
          <a:blip r:embed="rId3">
            <a:alphaModFix/>
          </a:blip>
          <a:srcRect l="20814" r="19580"/>
          <a:stretch/>
        </p:blipFill>
        <p:spPr>
          <a:xfrm>
            <a:off x="7368675" y="131150"/>
            <a:ext cx="1775325" cy="1548799"/>
          </a:xfrm>
          <a:prstGeom prst="rect">
            <a:avLst/>
          </a:prstGeom>
          <a:noFill/>
          <a:ln>
            <a:noFill/>
          </a:ln>
        </p:spPr>
      </p:pic>
      <p:sp>
        <p:nvSpPr>
          <p:cNvPr id="215" name="Shape 215"/>
          <p:cNvSpPr/>
          <p:nvPr/>
        </p:nvSpPr>
        <p:spPr>
          <a:xfrm>
            <a:off x="4122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1</a:t>
            </a:r>
          </a:p>
        </p:txBody>
      </p:sp>
      <p:sp>
        <p:nvSpPr>
          <p:cNvPr id="216" name="Shape 216"/>
          <p:cNvSpPr/>
          <p:nvPr/>
        </p:nvSpPr>
        <p:spPr>
          <a:xfrm>
            <a:off x="1963962" y="4570175"/>
            <a:ext cx="487499" cy="467099"/>
          </a:xfrm>
          <a:prstGeom prst="ellipse">
            <a:avLst/>
          </a:prstGeom>
          <a:noFill/>
          <a:ln w="38100"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rgbClr val="828282"/>
                </a:solidFill>
              </a:rPr>
              <a:t>2</a:t>
            </a:r>
          </a:p>
        </p:txBody>
      </p:sp>
      <p:sp>
        <p:nvSpPr>
          <p:cNvPr id="217" name="Shape 217"/>
          <p:cNvSpPr/>
          <p:nvPr/>
        </p:nvSpPr>
        <p:spPr>
          <a:xfrm>
            <a:off x="3576325"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3</a:t>
            </a:r>
          </a:p>
        </p:txBody>
      </p:sp>
      <p:sp>
        <p:nvSpPr>
          <p:cNvPr id="218" name="Shape 218"/>
          <p:cNvSpPr/>
          <p:nvPr/>
        </p:nvSpPr>
        <p:spPr>
          <a:xfrm>
            <a:off x="51375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4</a:t>
            </a:r>
          </a:p>
        </p:txBody>
      </p:sp>
      <p:sp>
        <p:nvSpPr>
          <p:cNvPr id="219" name="Shape 219"/>
          <p:cNvSpPr/>
          <p:nvPr/>
        </p:nvSpPr>
        <p:spPr>
          <a:xfrm>
            <a:off x="66732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5</a:t>
            </a:r>
          </a:p>
        </p:txBody>
      </p:sp>
      <p:sp>
        <p:nvSpPr>
          <p:cNvPr id="220" name="Shape 220"/>
          <p:cNvSpPr/>
          <p:nvPr/>
        </p:nvSpPr>
        <p:spPr>
          <a:xfrm>
            <a:off x="82089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6</a:t>
            </a:r>
          </a:p>
        </p:txBody>
      </p:sp>
      <p:sp>
        <p:nvSpPr>
          <p:cNvPr id="221" name="Shape 221"/>
          <p:cNvSpPr/>
          <p:nvPr/>
        </p:nvSpPr>
        <p:spPr>
          <a:xfrm rot="5400000">
            <a:off x="736650" y="1440000"/>
            <a:ext cx="790199" cy="2263499"/>
          </a:xfrm>
          <a:prstGeom prst="round2SameRect">
            <a:avLst>
              <a:gd name="adj1" fmla="val 16667"/>
              <a:gd name="adj2" fmla="val 0"/>
            </a:avLst>
          </a:prstGeom>
          <a:solidFill>
            <a:schemeClr val="lt2"/>
          </a:solidFill>
          <a:ln>
            <a:noFill/>
          </a:ln>
        </p:spPr>
        <p:txBody>
          <a:bodyPr lIns="91425" tIns="91425" rIns="91425" bIns="91425" anchor="ctr" anchorCtr="0">
            <a:noAutofit/>
          </a:bodyPr>
          <a:lstStyle/>
          <a:p>
            <a:pPr lvl="0" rtl="0">
              <a:spcBef>
                <a:spcPts val="0"/>
              </a:spcBef>
              <a:buNone/>
            </a:pPr>
            <a:endParaRPr/>
          </a:p>
        </p:txBody>
      </p:sp>
      <p:sp>
        <p:nvSpPr>
          <p:cNvPr id="222" name="Shape 222"/>
          <p:cNvSpPr txBox="1"/>
          <p:nvPr/>
        </p:nvSpPr>
        <p:spPr>
          <a:xfrm>
            <a:off x="0" y="2236625"/>
            <a:ext cx="2118900" cy="565800"/>
          </a:xfrm>
          <a:prstGeom prst="rect">
            <a:avLst/>
          </a:prstGeom>
          <a:noFill/>
          <a:ln>
            <a:noFill/>
          </a:ln>
        </p:spPr>
        <p:txBody>
          <a:bodyPr lIns="91425" tIns="91425" rIns="91425" bIns="91425" anchor="t" anchorCtr="0">
            <a:noAutofit/>
          </a:bodyPr>
          <a:lstStyle/>
          <a:p>
            <a:pPr lvl="0" rtl="0">
              <a:spcBef>
                <a:spcPts val="0"/>
              </a:spcBef>
              <a:buNone/>
            </a:pPr>
            <a:r>
              <a:rPr lang="en" sz="3000"/>
              <a:t> </a:t>
            </a:r>
            <a:r>
              <a:rPr lang="en" sz="2800" b="1">
                <a:solidFill>
                  <a:srgbClr val="828282"/>
                </a:solidFill>
              </a:rPr>
              <a:t>Crisis</a:t>
            </a:r>
          </a:p>
        </p:txBody>
      </p:sp>
      <p:pic>
        <p:nvPicPr>
          <p:cNvPr id="223" name="Shape 223"/>
          <p:cNvPicPr preferRelativeResize="0"/>
          <p:nvPr/>
        </p:nvPicPr>
        <p:blipFill rotWithShape="1">
          <a:blip r:embed="rId4">
            <a:alphaModFix/>
          </a:blip>
          <a:srcRect l="3382" t="10555" r="37886" b="6717"/>
          <a:stretch/>
        </p:blipFill>
        <p:spPr>
          <a:xfrm>
            <a:off x="4063837" y="1094200"/>
            <a:ext cx="2889575" cy="2850650"/>
          </a:xfrm>
          <a:prstGeom prst="rect">
            <a:avLst/>
          </a:prstGeom>
          <a:noFill/>
          <a:ln w="28575" cap="flat" cmpd="sng">
            <a:solidFill>
              <a:srgbClr val="828282"/>
            </a:solidFill>
            <a:prstDash val="solid"/>
            <a:round/>
            <a:headEnd type="none" w="med" len="med"/>
            <a:tailEnd type="none" w="med" len="med"/>
          </a:ln>
        </p:spPr>
      </p:pic>
      <p:pic>
        <p:nvPicPr>
          <p:cNvPr id="224" name="Shape 224"/>
          <p:cNvPicPr preferRelativeResize="0"/>
          <p:nvPr/>
        </p:nvPicPr>
        <p:blipFill rotWithShape="1">
          <a:blip r:embed="rId5">
            <a:alphaModFix/>
          </a:blip>
          <a:srcRect l="10942" r="4232" b="22045"/>
          <a:stretch/>
        </p:blipFill>
        <p:spPr>
          <a:xfrm>
            <a:off x="2451475" y="221875"/>
            <a:ext cx="2004899" cy="2360800"/>
          </a:xfrm>
          <a:prstGeom prst="rect">
            <a:avLst/>
          </a:prstGeom>
          <a:noFill/>
          <a:ln w="28575" cap="flat" cmpd="sng">
            <a:solidFill>
              <a:srgbClr val="828282"/>
            </a:solidFill>
            <a:prstDash val="solid"/>
            <a:round/>
            <a:headEnd type="none" w="med" len="med"/>
            <a:tailEnd type="none" w="med" len="med"/>
          </a:ln>
        </p:spPr>
      </p:pic>
      <p:pic>
        <p:nvPicPr>
          <p:cNvPr id="225" name="Shape 225"/>
          <p:cNvPicPr preferRelativeResize="0"/>
          <p:nvPr/>
        </p:nvPicPr>
        <p:blipFill rotWithShape="1">
          <a:blip r:embed="rId6">
            <a:alphaModFix/>
          </a:blip>
          <a:srcRect l="10500" t="21488" r="44354" b="11903"/>
          <a:stretch/>
        </p:blipFill>
        <p:spPr>
          <a:xfrm>
            <a:off x="6584400" y="2176650"/>
            <a:ext cx="2343374" cy="2220674"/>
          </a:xfrm>
          <a:prstGeom prst="rect">
            <a:avLst/>
          </a:prstGeom>
          <a:noFill/>
          <a:ln w="28575" cap="flat" cmpd="sng">
            <a:solidFill>
              <a:srgbClr val="828282"/>
            </a:solidFill>
            <a:prstDash val="solid"/>
            <a:round/>
            <a:headEnd type="none" w="med" len="med"/>
            <a:tailEnd type="none" w="med" len="med"/>
          </a:ln>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6A3D8">
            <a:alpha val="57779"/>
          </a:srgbClr>
        </a:solidFill>
        <a:effectLst/>
      </p:bgPr>
    </p:bg>
    <p:spTree>
      <p:nvGrpSpPr>
        <p:cNvPr id="1" name="Shape 229"/>
        <p:cNvGrpSpPr/>
        <p:nvPr/>
      </p:nvGrpSpPr>
      <p:grpSpPr>
        <a:xfrm>
          <a:off x="0" y="0"/>
          <a:ext cx="0" cy="0"/>
          <a:chOff x="0" y="0"/>
          <a:chExt cx="0" cy="0"/>
        </a:xfrm>
      </p:grpSpPr>
      <p:pic>
        <p:nvPicPr>
          <p:cNvPr id="230" name="Shape 230"/>
          <p:cNvPicPr preferRelativeResize="0"/>
          <p:nvPr/>
        </p:nvPicPr>
        <p:blipFill rotWithShape="1">
          <a:blip r:embed="rId3">
            <a:alphaModFix/>
          </a:blip>
          <a:srcRect l="20814" r="19580"/>
          <a:stretch/>
        </p:blipFill>
        <p:spPr>
          <a:xfrm>
            <a:off x="7368675" y="131150"/>
            <a:ext cx="1775325" cy="1548799"/>
          </a:xfrm>
          <a:prstGeom prst="rect">
            <a:avLst/>
          </a:prstGeom>
          <a:noFill/>
          <a:ln>
            <a:noFill/>
          </a:ln>
        </p:spPr>
      </p:pic>
      <p:sp>
        <p:nvSpPr>
          <p:cNvPr id="231" name="Shape 231"/>
          <p:cNvSpPr/>
          <p:nvPr/>
        </p:nvSpPr>
        <p:spPr>
          <a:xfrm>
            <a:off x="4122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1</a:t>
            </a:r>
          </a:p>
        </p:txBody>
      </p:sp>
      <p:sp>
        <p:nvSpPr>
          <p:cNvPr id="232" name="Shape 232"/>
          <p:cNvSpPr/>
          <p:nvPr/>
        </p:nvSpPr>
        <p:spPr>
          <a:xfrm>
            <a:off x="1963962" y="4570175"/>
            <a:ext cx="487499" cy="467099"/>
          </a:xfrm>
          <a:prstGeom prst="ellipse">
            <a:avLst/>
          </a:prstGeom>
          <a:noFill/>
          <a:ln w="38100"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rgbClr val="828282"/>
                </a:solidFill>
              </a:rPr>
              <a:t>2</a:t>
            </a:r>
          </a:p>
        </p:txBody>
      </p:sp>
      <p:sp>
        <p:nvSpPr>
          <p:cNvPr id="233" name="Shape 233"/>
          <p:cNvSpPr/>
          <p:nvPr/>
        </p:nvSpPr>
        <p:spPr>
          <a:xfrm>
            <a:off x="3576325"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3</a:t>
            </a:r>
          </a:p>
        </p:txBody>
      </p:sp>
      <p:sp>
        <p:nvSpPr>
          <p:cNvPr id="234" name="Shape 234"/>
          <p:cNvSpPr/>
          <p:nvPr/>
        </p:nvSpPr>
        <p:spPr>
          <a:xfrm>
            <a:off x="51375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4</a:t>
            </a:r>
          </a:p>
        </p:txBody>
      </p:sp>
      <p:sp>
        <p:nvSpPr>
          <p:cNvPr id="235" name="Shape 235"/>
          <p:cNvSpPr/>
          <p:nvPr/>
        </p:nvSpPr>
        <p:spPr>
          <a:xfrm>
            <a:off x="66732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5</a:t>
            </a:r>
          </a:p>
        </p:txBody>
      </p:sp>
      <p:sp>
        <p:nvSpPr>
          <p:cNvPr id="236" name="Shape 236"/>
          <p:cNvSpPr/>
          <p:nvPr/>
        </p:nvSpPr>
        <p:spPr>
          <a:xfrm>
            <a:off x="82089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6</a:t>
            </a:r>
          </a:p>
        </p:txBody>
      </p:sp>
      <p:sp>
        <p:nvSpPr>
          <p:cNvPr id="237" name="Shape 237"/>
          <p:cNvSpPr/>
          <p:nvPr/>
        </p:nvSpPr>
        <p:spPr>
          <a:xfrm rot="5400000">
            <a:off x="736650" y="1440000"/>
            <a:ext cx="790199" cy="2263499"/>
          </a:xfrm>
          <a:prstGeom prst="round2SameRect">
            <a:avLst>
              <a:gd name="adj1" fmla="val 16667"/>
              <a:gd name="adj2" fmla="val 0"/>
            </a:avLst>
          </a:prstGeom>
          <a:solidFill>
            <a:schemeClr val="lt2"/>
          </a:solidFill>
          <a:ln>
            <a:noFill/>
          </a:ln>
        </p:spPr>
        <p:txBody>
          <a:bodyPr lIns="91425" tIns="91425" rIns="91425" bIns="91425" anchor="ctr" anchorCtr="0">
            <a:noAutofit/>
          </a:bodyPr>
          <a:lstStyle/>
          <a:p>
            <a:pPr lvl="0" rtl="0">
              <a:spcBef>
                <a:spcPts val="0"/>
              </a:spcBef>
              <a:buNone/>
            </a:pPr>
            <a:endParaRPr/>
          </a:p>
        </p:txBody>
      </p:sp>
      <p:sp>
        <p:nvSpPr>
          <p:cNvPr id="238" name="Shape 238"/>
          <p:cNvSpPr txBox="1"/>
          <p:nvPr/>
        </p:nvSpPr>
        <p:spPr>
          <a:xfrm>
            <a:off x="0" y="2236625"/>
            <a:ext cx="2118900" cy="565800"/>
          </a:xfrm>
          <a:prstGeom prst="rect">
            <a:avLst/>
          </a:prstGeom>
          <a:noFill/>
          <a:ln>
            <a:noFill/>
          </a:ln>
        </p:spPr>
        <p:txBody>
          <a:bodyPr lIns="91425" tIns="91425" rIns="91425" bIns="91425" anchor="t" anchorCtr="0">
            <a:noAutofit/>
          </a:bodyPr>
          <a:lstStyle/>
          <a:p>
            <a:pPr lvl="0" rtl="0">
              <a:spcBef>
                <a:spcPts val="0"/>
              </a:spcBef>
              <a:buNone/>
            </a:pPr>
            <a:r>
              <a:rPr lang="en" sz="3000"/>
              <a:t> </a:t>
            </a:r>
            <a:r>
              <a:rPr lang="en" sz="2800" b="1">
                <a:solidFill>
                  <a:srgbClr val="828282"/>
                </a:solidFill>
              </a:rPr>
              <a:t>Crisis</a:t>
            </a:r>
          </a:p>
        </p:txBody>
      </p:sp>
      <p:pic>
        <p:nvPicPr>
          <p:cNvPr id="239" name="Shape 239"/>
          <p:cNvPicPr preferRelativeResize="0"/>
          <p:nvPr/>
        </p:nvPicPr>
        <p:blipFill rotWithShape="1">
          <a:blip r:embed="rId4">
            <a:alphaModFix/>
          </a:blip>
          <a:srcRect l="3382" t="10555" r="37886" b="6717"/>
          <a:stretch/>
        </p:blipFill>
        <p:spPr>
          <a:xfrm>
            <a:off x="4063837" y="1094200"/>
            <a:ext cx="2889575" cy="2850650"/>
          </a:xfrm>
          <a:prstGeom prst="rect">
            <a:avLst/>
          </a:prstGeom>
          <a:noFill/>
          <a:ln w="28575" cap="flat" cmpd="sng">
            <a:solidFill>
              <a:srgbClr val="828282"/>
            </a:solidFill>
            <a:prstDash val="solid"/>
            <a:round/>
            <a:headEnd type="none" w="med" len="med"/>
            <a:tailEnd type="none" w="med" len="med"/>
          </a:ln>
        </p:spPr>
      </p:pic>
      <p:pic>
        <p:nvPicPr>
          <p:cNvPr id="240" name="Shape 240"/>
          <p:cNvPicPr preferRelativeResize="0"/>
          <p:nvPr/>
        </p:nvPicPr>
        <p:blipFill rotWithShape="1">
          <a:blip r:embed="rId5">
            <a:alphaModFix/>
          </a:blip>
          <a:srcRect l="10942" r="4232" b="22045"/>
          <a:stretch/>
        </p:blipFill>
        <p:spPr>
          <a:xfrm>
            <a:off x="2451475" y="221875"/>
            <a:ext cx="2004899" cy="2360800"/>
          </a:xfrm>
          <a:prstGeom prst="rect">
            <a:avLst/>
          </a:prstGeom>
          <a:noFill/>
          <a:ln w="28575" cap="flat" cmpd="sng">
            <a:solidFill>
              <a:srgbClr val="828282"/>
            </a:solidFill>
            <a:prstDash val="solid"/>
            <a:round/>
            <a:headEnd type="none" w="med" len="med"/>
            <a:tailEnd type="none" w="med" len="med"/>
          </a:ln>
        </p:spPr>
      </p:pic>
      <p:pic>
        <p:nvPicPr>
          <p:cNvPr id="241" name="Shape 241"/>
          <p:cNvPicPr preferRelativeResize="0"/>
          <p:nvPr/>
        </p:nvPicPr>
        <p:blipFill rotWithShape="1">
          <a:blip r:embed="rId6">
            <a:alphaModFix/>
          </a:blip>
          <a:srcRect l="10500" t="21488" r="44354" b="11903"/>
          <a:stretch/>
        </p:blipFill>
        <p:spPr>
          <a:xfrm>
            <a:off x="6584400" y="2176650"/>
            <a:ext cx="2343374" cy="2220674"/>
          </a:xfrm>
          <a:prstGeom prst="rect">
            <a:avLst/>
          </a:prstGeom>
          <a:noFill/>
          <a:ln w="28575" cap="flat" cmpd="sng">
            <a:solidFill>
              <a:srgbClr val="828282"/>
            </a:solidFill>
            <a:prstDash val="solid"/>
            <a:round/>
            <a:headEnd type="none" w="med" len="med"/>
            <a:tailEnd type="none" w="med" len="med"/>
          </a:ln>
        </p:spPr>
      </p:pic>
      <p:pic>
        <p:nvPicPr>
          <p:cNvPr id="242" name="Shape 242"/>
          <p:cNvPicPr preferRelativeResize="0"/>
          <p:nvPr/>
        </p:nvPicPr>
        <p:blipFill rotWithShape="1">
          <a:blip r:embed="rId6">
            <a:alphaModFix/>
          </a:blip>
          <a:srcRect l="62713" b="22964"/>
          <a:stretch/>
        </p:blipFill>
        <p:spPr>
          <a:xfrm>
            <a:off x="6788250" y="1943075"/>
            <a:ext cx="1935650" cy="2568125"/>
          </a:xfrm>
          <a:prstGeom prst="rect">
            <a:avLst/>
          </a:prstGeom>
          <a:noFill/>
          <a:ln w="28575" cap="flat" cmpd="sng">
            <a:solidFill>
              <a:srgbClr val="828282"/>
            </a:solidFill>
            <a:prstDash val="solid"/>
            <a:round/>
            <a:headEnd type="none" w="med" len="med"/>
            <a:tailEnd type="none" w="med" len="med"/>
          </a:ln>
        </p:spPr>
      </p:pic>
      <p:pic>
        <p:nvPicPr>
          <p:cNvPr id="243" name="Shape 243"/>
          <p:cNvPicPr preferRelativeResize="0"/>
          <p:nvPr/>
        </p:nvPicPr>
        <p:blipFill>
          <a:blip r:embed="rId7">
            <a:alphaModFix/>
          </a:blip>
          <a:stretch>
            <a:fillRect/>
          </a:stretch>
        </p:blipFill>
        <p:spPr>
          <a:xfrm>
            <a:off x="4456375" y="1262225"/>
            <a:ext cx="2133600" cy="2514600"/>
          </a:xfrm>
          <a:prstGeom prst="rect">
            <a:avLst/>
          </a:prstGeom>
          <a:noFill/>
          <a:ln w="28575" cap="flat" cmpd="sng">
            <a:solidFill>
              <a:srgbClr val="828282"/>
            </a:solidFill>
            <a:prstDash val="solid"/>
            <a:round/>
            <a:headEnd type="none" w="med" len="med"/>
            <a:tailEnd type="none" w="med" len="med"/>
          </a:ln>
        </p:spPr>
      </p:pic>
      <p:pic>
        <p:nvPicPr>
          <p:cNvPr id="244" name="Shape 244"/>
          <p:cNvPicPr preferRelativeResize="0"/>
          <p:nvPr/>
        </p:nvPicPr>
        <p:blipFill rotWithShape="1">
          <a:blip r:embed="rId5">
            <a:alphaModFix/>
          </a:blip>
          <a:srcRect l="3241" t="79640" r="2525"/>
          <a:stretch/>
        </p:blipFill>
        <p:spPr>
          <a:xfrm>
            <a:off x="1354775" y="131150"/>
            <a:ext cx="3782800" cy="1047199"/>
          </a:xfrm>
          <a:prstGeom prst="rect">
            <a:avLst/>
          </a:prstGeom>
          <a:noFill/>
          <a:ln w="28575" cap="flat" cmpd="sng">
            <a:solidFill>
              <a:srgbClr val="828282"/>
            </a:solidFill>
            <a:prstDash val="solid"/>
            <a:round/>
            <a:headEnd type="none" w="med" len="med"/>
            <a:tailEnd type="none" w="med" len="med"/>
          </a:ln>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6A3D8">
            <a:alpha val="57779"/>
          </a:srgbClr>
        </a:solidFill>
        <a:effectLst/>
      </p:bgPr>
    </p:bg>
    <p:spTree>
      <p:nvGrpSpPr>
        <p:cNvPr id="1" name="Shape 248"/>
        <p:cNvGrpSpPr/>
        <p:nvPr/>
      </p:nvGrpSpPr>
      <p:grpSpPr>
        <a:xfrm>
          <a:off x="0" y="0"/>
          <a:ext cx="0" cy="0"/>
          <a:chOff x="0" y="0"/>
          <a:chExt cx="0" cy="0"/>
        </a:xfrm>
      </p:grpSpPr>
      <p:sp>
        <p:nvSpPr>
          <p:cNvPr id="249" name="Shape 249"/>
          <p:cNvSpPr txBox="1">
            <a:spLocks noGrp="1"/>
          </p:cNvSpPr>
          <p:nvPr>
            <p:ph type="subTitle" idx="1"/>
          </p:nvPr>
        </p:nvSpPr>
        <p:spPr>
          <a:xfrm>
            <a:off x="2118900" y="138450"/>
            <a:ext cx="6273299" cy="4866600"/>
          </a:xfrm>
          <a:prstGeom prst="rect">
            <a:avLst/>
          </a:prstGeom>
        </p:spPr>
        <p:txBody>
          <a:bodyPr lIns="91425" tIns="91425" rIns="91425" bIns="91425" anchor="t" anchorCtr="0">
            <a:noAutofit/>
          </a:bodyPr>
          <a:lstStyle/>
          <a:p>
            <a:pPr algn="l" rtl="0">
              <a:lnSpc>
                <a:spcPct val="115000"/>
              </a:lnSpc>
              <a:spcBef>
                <a:spcPts val="0"/>
              </a:spcBef>
              <a:buNone/>
            </a:pPr>
            <a:endParaRPr sz="1800" i="1" dirty="0">
              <a:solidFill>
                <a:srgbClr val="D0047B"/>
              </a:solidFill>
            </a:endParaRPr>
          </a:p>
          <a:p>
            <a:pPr rtl="0">
              <a:lnSpc>
                <a:spcPct val="115000"/>
              </a:lnSpc>
              <a:spcBef>
                <a:spcPts val="0"/>
              </a:spcBef>
              <a:buNone/>
            </a:pPr>
            <a:r>
              <a:rPr lang="en" sz="2400" i="1" dirty="0">
                <a:solidFill>
                  <a:srgbClr val="A64D79"/>
                </a:solidFill>
              </a:rPr>
              <a:t>Save money. Buy buy oil.</a:t>
            </a:r>
          </a:p>
          <a:p>
            <a:pPr rtl="0">
              <a:lnSpc>
                <a:spcPct val="115000"/>
              </a:lnSpc>
              <a:spcBef>
                <a:spcPts val="0"/>
              </a:spcBef>
              <a:buNone/>
            </a:pPr>
            <a:r>
              <a:rPr lang="en" sz="2400" i="1" dirty="0">
                <a:solidFill>
                  <a:srgbClr val="A64D79"/>
                </a:solidFill>
              </a:rPr>
              <a:t>Worst sunscreen ever</a:t>
            </a:r>
          </a:p>
          <a:p>
            <a:pPr rtl="0">
              <a:lnSpc>
                <a:spcPct val="115000"/>
              </a:lnSpc>
              <a:spcBef>
                <a:spcPts val="0"/>
              </a:spcBef>
              <a:buNone/>
            </a:pPr>
            <a:r>
              <a:rPr lang="en" sz="2400" i="1" dirty="0">
                <a:solidFill>
                  <a:srgbClr val="A64D79"/>
                </a:solidFill>
              </a:rPr>
              <a:t>Burnt to a crisp</a:t>
            </a:r>
          </a:p>
          <a:p>
            <a:pPr rtl="0">
              <a:lnSpc>
                <a:spcPct val="115000"/>
              </a:lnSpc>
              <a:spcBef>
                <a:spcPts val="0"/>
              </a:spcBef>
              <a:buNone/>
            </a:pPr>
            <a:r>
              <a:rPr lang="en" sz="2400" i="1" dirty="0">
                <a:solidFill>
                  <a:srgbClr val="A64D79"/>
                </a:solidFill>
              </a:rPr>
              <a:t>I got 2nd degree burns</a:t>
            </a:r>
          </a:p>
          <a:p>
            <a:pPr rtl="0">
              <a:lnSpc>
                <a:spcPct val="115000"/>
              </a:lnSpc>
              <a:spcBef>
                <a:spcPts val="0"/>
              </a:spcBef>
              <a:buNone/>
            </a:pPr>
            <a:r>
              <a:rPr lang="en" sz="2400" i="1" dirty="0">
                <a:solidFill>
                  <a:srgbClr val="A64D79"/>
                </a:solidFill>
              </a:rPr>
              <a:t>WARNING! Do not use!</a:t>
            </a:r>
          </a:p>
          <a:p>
            <a:pPr rtl="0">
              <a:lnSpc>
                <a:spcPct val="115000"/>
              </a:lnSpc>
              <a:spcBef>
                <a:spcPts val="0"/>
              </a:spcBef>
              <a:buNone/>
            </a:pPr>
            <a:r>
              <a:rPr lang="en" sz="2400" i="1" dirty="0">
                <a:solidFill>
                  <a:srgbClr val="A64D79"/>
                </a:solidFill>
              </a:rPr>
              <a:t>Does not work AT ALL</a:t>
            </a:r>
          </a:p>
          <a:p>
            <a:pPr rtl="0">
              <a:lnSpc>
                <a:spcPct val="115000"/>
              </a:lnSpc>
              <a:spcBef>
                <a:spcPts val="0"/>
              </a:spcBef>
              <a:buNone/>
            </a:pPr>
            <a:r>
              <a:rPr lang="en" sz="2400" i="1" dirty="0">
                <a:solidFill>
                  <a:srgbClr val="A64D79"/>
                </a:solidFill>
              </a:rPr>
              <a:t>Causes horrible burns</a:t>
            </a:r>
          </a:p>
          <a:p>
            <a:pPr rtl="0">
              <a:lnSpc>
                <a:spcPct val="115000"/>
              </a:lnSpc>
              <a:spcBef>
                <a:spcPts val="0"/>
              </a:spcBef>
              <a:buNone/>
            </a:pPr>
            <a:r>
              <a:rPr lang="en" sz="2400" i="1" dirty="0">
                <a:solidFill>
                  <a:srgbClr val="A64D79"/>
                </a:solidFill>
              </a:rPr>
              <a:t>HORRIBLE… doesn’t work</a:t>
            </a:r>
          </a:p>
          <a:p>
            <a:pPr rtl="0">
              <a:lnSpc>
                <a:spcPct val="115000"/>
              </a:lnSpc>
              <a:spcBef>
                <a:spcPts val="0"/>
              </a:spcBef>
              <a:buNone/>
            </a:pPr>
            <a:r>
              <a:rPr lang="en" sz="2400" i="1" dirty="0">
                <a:solidFill>
                  <a:srgbClr val="A64D79"/>
                </a:solidFill>
              </a:rPr>
              <a:t>Bright red burns all over!</a:t>
            </a:r>
          </a:p>
          <a:p>
            <a:pPr lvl="0" algn="l" rtl="0">
              <a:spcBef>
                <a:spcPts val="0"/>
              </a:spcBef>
              <a:buNone/>
            </a:pPr>
            <a:endParaRPr sz="2400" i="1" dirty="0">
              <a:solidFill>
                <a:srgbClr val="D0047B"/>
              </a:solidFill>
            </a:endParaRPr>
          </a:p>
          <a:p>
            <a:pPr lvl="0" algn="l" rtl="0">
              <a:spcBef>
                <a:spcPts val="0"/>
              </a:spcBef>
              <a:buNone/>
            </a:pPr>
            <a:endParaRPr sz="2400" dirty="0">
              <a:solidFill>
                <a:srgbClr val="D0047B"/>
              </a:solidFill>
            </a:endParaRPr>
          </a:p>
          <a:p>
            <a:pPr marL="0" lvl="0" indent="0" algn="l" rtl="0">
              <a:lnSpc>
                <a:spcPct val="150000"/>
              </a:lnSpc>
              <a:spcBef>
                <a:spcPts val="0"/>
              </a:spcBef>
              <a:buNone/>
            </a:pPr>
            <a:endParaRPr sz="2400" dirty="0">
              <a:solidFill>
                <a:srgbClr val="D0047B"/>
              </a:solidFill>
            </a:endParaRPr>
          </a:p>
        </p:txBody>
      </p:sp>
      <p:pic>
        <p:nvPicPr>
          <p:cNvPr id="250" name="Shape 250"/>
          <p:cNvPicPr preferRelativeResize="0"/>
          <p:nvPr/>
        </p:nvPicPr>
        <p:blipFill rotWithShape="1">
          <a:blip r:embed="rId3">
            <a:alphaModFix/>
          </a:blip>
          <a:srcRect l="20814" r="19580"/>
          <a:stretch/>
        </p:blipFill>
        <p:spPr>
          <a:xfrm>
            <a:off x="7368675" y="131150"/>
            <a:ext cx="1775325" cy="1548799"/>
          </a:xfrm>
          <a:prstGeom prst="rect">
            <a:avLst/>
          </a:prstGeom>
          <a:noFill/>
          <a:ln>
            <a:noFill/>
          </a:ln>
        </p:spPr>
      </p:pic>
      <p:sp>
        <p:nvSpPr>
          <p:cNvPr id="251" name="Shape 251"/>
          <p:cNvSpPr/>
          <p:nvPr/>
        </p:nvSpPr>
        <p:spPr>
          <a:xfrm>
            <a:off x="4122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1</a:t>
            </a:r>
          </a:p>
        </p:txBody>
      </p:sp>
      <p:sp>
        <p:nvSpPr>
          <p:cNvPr id="252" name="Shape 252"/>
          <p:cNvSpPr/>
          <p:nvPr/>
        </p:nvSpPr>
        <p:spPr>
          <a:xfrm>
            <a:off x="1963962" y="4570175"/>
            <a:ext cx="487499" cy="467099"/>
          </a:xfrm>
          <a:prstGeom prst="ellipse">
            <a:avLst/>
          </a:prstGeom>
          <a:noFill/>
          <a:ln w="38100"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rgbClr val="828282"/>
                </a:solidFill>
              </a:rPr>
              <a:t>2</a:t>
            </a:r>
          </a:p>
        </p:txBody>
      </p:sp>
      <p:sp>
        <p:nvSpPr>
          <p:cNvPr id="253" name="Shape 253"/>
          <p:cNvSpPr/>
          <p:nvPr/>
        </p:nvSpPr>
        <p:spPr>
          <a:xfrm>
            <a:off x="3576325"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3</a:t>
            </a:r>
          </a:p>
        </p:txBody>
      </p:sp>
      <p:sp>
        <p:nvSpPr>
          <p:cNvPr id="254" name="Shape 254"/>
          <p:cNvSpPr/>
          <p:nvPr/>
        </p:nvSpPr>
        <p:spPr>
          <a:xfrm>
            <a:off x="51375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4</a:t>
            </a:r>
          </a:p>
        </p:txBody>
      </p:sp>
      <p:sp>
        <p:nvSpPr>
          <p:cNvPr id="255" name="Shape 255"/>
          <p:cNvSpPr/>
          <p:nvPr/>
        </p:nvSpPr>
        <p:spPr>
          <a:xfrm>
            <a:off x="66732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5</a:t>
            </a:r>
          </a:p>
        </p:txBody>
      </p:sp>
      <p:sp>
        <p:nvSpPr>
          <p:cNvPr id="256" name="Shape 256"/>
          <p:cNvSpPr/>
          <p:nvPr/>
        </p:nvSpPr>
        <p:spPr>
          <a:xfrm>
            <a:off x="82089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6</a:t>
            </a:r>
          </a:p>
        </p:txBody>
      </p:sp>
      <p:sp>
        <p:nvSpPr>
          <p:cNvPr id="257" name="Shape 257"/>
          <p:cNvSpPr/>
          <p:nvPr/>
        </p:nvSpPr>
        <p:spPr>
          <a:xfrm rot="5400000">
            <a:off x="736650" y="1440000"/>
            <a:ext cx="790199" cy="2263499"/>
          </a:xfrm>
          <a:prstGeom prst="round2SameRect">
            <a:avLst>
              <a:gd name="adj1" fmla="val 16667"/>
              <a:gd name="adj2" fmla="val 0"/>
            </a:avLst>
          </a:prstGeom>
          <a:solidFill>
            <a:schemeClr val="lt2"/>
          </a:solidFill>
          <a:ln>
            <a:noFill/>
          </a:ln>
        </p:spPr>
        <p:txBody>
          <a:bodyPr lIns="91425" tIns="91425" rIns="91425" bIns="91425" anchor="ctr" anchorCtr="0">
            <a:noAutofit/>
          </a:bodyPr>
          <a:lstStyle/>
          <a:p>
            <a:pPr lvl="0" rtl="0">
              <a:spcBef>
                <a:spcPts val="0"/>
              </a:spcBef>
              <a:buNone/>
            </a:pPr>
            <a:endParaRPr/>
          </a:p>
        </p:txBody>
      </p:sp>
      <p:sp>
        <p:nvSpPr>
          <p:cNvPr id="258" name="Shape 258"/>
          <p:cNvSpPr txBox="1"/>
          <p:nvPr/>
        </p:nvSpPr>
        <p:spPr>
          <a:xfrm>
            <a:off x="0" y="2236625"/>
            <a:ext cx="2118900" cy="565800"/>
          </a:xfrm>
          <a:prstGeom prst="rect">
            <a:avLst/>
          </a:prstGeom>
          <a:noFill/>
          <a:ln>
            <a:noFill/>
          </a:ln>
        </p:spPr>
        <p:txBody>
          <a:bodyPr lIns="91425" tIns="91425" rIns="91425" bIns="91425" anchor="t" anchorCtr="0">
            <a:noAutofit/>
          </a:bodyPr>
          <a:lstStyle/>
          <a:p>
            <a:pPr lvl="0" rtl="0">
              <a:spcBef>
                <a:spcPts val="0"/>
              </a:spcBef>
              <a:buNone/>
            </a:pPr>
            <a:r>
              <a:rPr lang="en" sz="3000"/>
              <a:t> </a:t>
            </a:r>
            <a:r>
              <a:rPr lang="en" sz="2800" b="1">
                <a:solidFill>
                  <a:srgbClr val="828282"/>
                </a:solidFill>
              </a:rPr>
              <a:t>Crisis</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6A3D8">
            <a:alpha val="57779"/>
          </a:srgbClr>
        </a:solidFill>
        <a:effectLst/>
      </p:bgPr>
    </p:bg>
    <p:spTree>
      <p:nvGrpSpPr>
        <p:cNvPr id="1" name="Shape 262"/>
        <p:cNvGrpSpPr/>
        <p:nvPr/>
      </p:nvGrpSpPr>
      <p:grpSpPr>
        <a:xfrm>
          <a:off x="0" y="0"/>
          <a:ext cx="0" cy="0"/>
          <a:chOff x="0" y="0"/>
          <a:chExt cx="0" cy="0"/>
        </a:xfrm>
      </p:grpSpPr>
      <p:sp>
        <p:nvSpPr>
          <p:cNvPr id="263" name="Shape 263"/>
          <p:cNvSpPr txBox="1">
            <a:spLocks noGrp="1"/>
          </p:cNvSpPr>
          <p:nvPr>
            <p:ph type="subTitle" idx="1"/>
          </p:nvPr>
        </p:nvSpPr>
        <p:spPr>
          <a:xfrm>
            <a:off x="2559000" y="54950"/>
            <a:ext cx="6304500" cy="4866600"/>
          </a:xfrm>
          <a:prstGeom prst="rect">
            <a:avLst/>
          </a:prstGeom>
        </p:spPr>
        <p:txBody>
          <a:bodyPr lIns="91425" tIns="91425" rIns="91425" bIns="91425" anchor="t" anchorCtr="0">
            <a:noAutofit/>
          </a:bodyPr>
          <a:lstStyle/>
          <a:p>
            <a:pPr marL="0" indent="0" algn="l" rtl="0">
              <a:lnSpc>
                <a:spcPct val="150000"/>
              </a:lnSpc>
              <a:spcBef>
                <a:spcPts val="0"/>
              </a:spcBef>
              <a:buNone/>
            </a:pPr>
            <a:endParaRPr sz="2400" dirty="0">
              <a:solidFill>
                <a:schemeClr val="lt1"/>
              </a:solidFill>
            </a:endParaRPr>
          </a:p>
          <a:p>
            <a:pPr marL="0" indent="0" algn="l" rtl="0">
              <a:lnSpc>
                <a:spcPct val="150000"/>
              </a:lnSpc>
              <a:spcBef>
                <a:spcPts val="0"/>
              </a:spcBef>
              <a:buNone/>
            </a:pPr>
            <a:endParaRPr sz="2400" dirty="0">
              <a:solidFill>
                <a:schemeClr val="lt1"/>
              </a:solidFill>
            </a:endParaRPr>
          </a:p>
          <a:p>
            <a:pPr marL="0" indent="0" algn="l" rtl="0">
              <a:lnSpc>
                <a:spcPct val="150000"/>
              </a:lnSpc>
              <a:spcBef>
                <a:spcPts val="0"/>
              </a:spcBef>
              <a:buNone/>
            </a:pPr>
            <a:endParaRPr sz="2400" dirty="0">
              <a:solidFill>
                <a:schemeClr val="lt1"/>
              </a:solidFill>
            </a:endParaRPr>
          </a:p>
          <a:p>
            <a:pPr marL="0" indent="0" algn="l" rtl="0">
              <a:lnSpc>
                <a:spcPct val="150000"/>
              </a:lnSpc>
              <a:spcBef>
                <a:spcPts val="0"/>
              </a:spcBef>
              <a:buNone/>
            </a:pPr>
            <a:endParaRPr sz="600" dirty="0">
              <a:solidFill>
                <a:schemeClr val="lt1"/>
              </a:solidFill>
            </a:endParaRPr>
          </a:p>
          <a:p>
            <a:pPr marL="0" indent="0" algn="l" rtl="0">
              <a:lnSpc>
                <a:spcPct val="150000"/>
              </a:lnSpc>
              <a:spcBef>
                <a:spcPts val="0"/>
              </a:spcBef>
              <a:buNone/>
            </a:pPr>
            <a:endParaRPr sz="600" dirty="0">
              <a:solidFill>
                <a:schemeClr val="lt1"/>
              </a:solidFill>
            </a:endParaRPr>
          </a:p>
          <a:p>
            <a:pPr marL="0" indent="0" algn="l" rtl="0">
              <a:lnSpc>
                <a:spcPct val="150000"/>
              </a:lnSpc>
              <a:spcBef>
                <a:spcPts val="0"/>
              </a:spcBef>
              <a:buNone/>
            </a:pPr>
            <a:endParaRPr sz="600" dirty="0">
              <a:solidFill>
                <a:schemeClr val="lt1"/>
              </a:solidFill>
            </a:endParaRPr>
          </a:p>
          <a:p>
            <a:pPr marL="0" indent="0" algn="l" rtl="0">
              <a:lnSpc>
                <a:spcPct val="150000"/>
              </a:lnSpc>
              <a:spcBef>
                <a:spcPts val="0"/>
              </a:spcBef>
              <a:buNone/>
            </a:pPr>
            <a:endParaRPr sz="600" dirty="0">
              <a:solidFill>
                <a:schemeClr val="lt1"/>
              </a:solidFill>
            </a:endParaRPr>
          </a:p>
          <a:p>
            <a:pPr marL="0" indent="0" algn="l" rtl="0">
              <a:lnSpc>
                <a:spcPct val="150000"/>
              </a:lnSpc>
              <a:spcBef>
                <a:spcPts val="0"/>
              </a:spcBef>
              <a:buNone/>
            </a:pPr>
            <a:endParaRPr sz="600" dirty="0">
              <a:solidFill>
                <a:schemeClr val="lt1"/>
              </a:solidFill>
            </a:endParaRPr>
          </a:p>
          <a:p>
            <a:pPr marL="0" indent="0" algn="l" rtl="0">
              <a:lnSpc>
                <a:spcPct val="150000"/>
              </a:lnSpc>
              <a:spcBef>
                <a:spcPts val="0"/>
              </a:spcBef>
              <a:buNone/>
            </a:pPr>
            <a:endParaRPr sz="600" dirty="0">
              <a:solidFill>
                <a:schemeClr val="lt1"/>
              </a:solidFill>
            </a:endParaRPr>
          </a:p>
          <a:p>
            <a:pPr marL="0" indent="0" algn="l" rtl="0">
              <a:lnSpc>
                <a:spcPct val="150000"/>
              </a:lnSpc>
              <a:spcBef>
                <a:spcPts val="0"/>
              </a:spcBef>
              <a:buNone/>
            </a:pPr>
            <a:endParaRPr sz="600" dirty="0">
              <a:solidFill>
                <a:schemeClr val="lt1"/>
              </a:solidFill>
            </a:endParaRPr>
          </a:p>
          <a:p>
            <a:pPr marL="0" indent="0" algn="l" rtl="0">
              <a:lnSpc>
                <a:spcPct val="150000"/>
              </a:lnSpc>
              <a:spcBef>
                <a:spcPts val="0"/>
              </a:spcBef>
              <a:buNone/>
            </a:pPr>
            <a:endParaRPr sz="600" dirty="0">
              <a:solidFill>
                <a:schemeClr val="lt1"/>
              </a:solidFill>
            </a:endParaRPr>
          </a:p>
          <a:p>
            <a:pPr marL="0" indent="0" algn="l" rtl="0">
              <a:lnSpc>
                <a:spcPct val="150000"/>
              </a:lnSpc>
              <a:spcBef>
                <a:spcPts val="0"/>
              </a:spcBef>
              <a:buNone/>
            </a:pPr>
            <a:endParaRPr sz="600" dirty="0">
              <a:solidFill>
                <a:schemeClr val="lt1"/>
              </a:solidFill>
            </a:endParaRPr>
          </a:p>
          <a:p>
            <a:pPr marL="0" indent="0" algn="l" rtl="0">
              <a:lnSpc>
                <a:spcPct val="100000"/>
              </a:lnSpc>
              <a:spcBef>
                <a:spcPts val="0"/>
              </a:spcBef>
              <a:buNone/>
            </a:pPr>
            <a:r>
              <a:rPr lang="en" sz="1600" u="sng" dirty="0">
                <a:solidFill>
                  <a:schemeClr val="lt1"/>
                </a:solidFill>
              </a:rPr>
              <a:t>Sep. 3rd </a:t>
            </a:r>
            <a:r>
              <a:rPr lang="en" sz="1600" dirty="0">
                <a:solidFill>
                  <a:schemeClr val="lt1"/>
                </a:solidFill>
              </a:rPr>
              <a:t>- 1st lawsuit →  household goods contain </a:t>
            </a:r>
            <a:r>
              <a:rPr lang="en" sz="1600" b="1" dirty="0">
                <a:solidFill>
                  <a:srgbClr val="A64D79"/>
                </a:solidFill>
              </a:rPr>
              <a:t>synthetic</a:t>
            </a:r>
            <a:r>
              <a:rPr lang="en" sz="1600" dirty="0">
                <a:solidFill>
                  <a:schemeClr val="lt1"/>
                </a:solidFill>
              </a:rPr>
              <a:t> compounds, products’ labels are </a:t>
            </a:r>
            <a:r>
              <a:rPr lang="en" sz="1600" b="1" dirty="0">
                <a:solidFill>
                  <a:srgbClr val="A64D79"/>
                </a:solidFill>
              </a:rPr>
              <a:t>deceptive</a:t>
            </a:r>
            <a:r>
              <a:rPr lang="en" sz="1600" dirty="0">
                <a:solidFill>
                  <a:schemeClr val="lt1"/>
                </a:solidFill>
              </a:rPr>
              <a:t>, </a:t>
            </a:r>
            <a:r>
              <a:rPr lang="en" sz="1600" b="1" dirty="0">
                <a:solidFill>
                  <a:srgbClr val="A64D79"/>
                </a:solidFill>
              </a:rPr>
              <a:t>false</a:t>
            </a:r>
            <a:r>
              <a:rPr lang="en" sz="1600" dirty="0">
                <a:solidFill>
                  <a:schemeClr val="lt1"/>
                </a:solidFill>
              </a:rPr>
              <a:t> advertising </a:t>
            </a:r>
          </a:p>
          <a:p>
            <a:pPr marL="0" indent="0" algn="l" rtl="0">
              <a:lnSpc>
                <a:spcPct val="100000"/>
              </a:lnSpc>
              <a:spcBef>
                <a:spcPts val="0"/>
              </a:spcBef>
              <a:buNone/>
            </a:pPr>
            <a:endParaRPr sz="1100" dirty="0">
              <a:solidFill>
                <a:schemeClr val="lt1"/>
              </a:solidFill>
            </a:endParaRPr>
          </a:p>
          <a:p>
            <a:pPr marL="0" lvl="0" indent="0" algn="l" rtl="0">
              <a:lnSpc>
                <a:spcPct val="100000"/>
              </a:lnSpc>
              <a:spcBef>
                <a:spcPts val="0"/>
              </a:spcBef>
              <a:buNone/>
            </a:pPr>
            <a:r>
              <a:rPr lang="en" sz="1600" u="sng" dirty="0">
                <a:solidFill>
                  <a:schemeClr val="lt1"/>
                </a:solidFill>
              </a:rPr>
              <a:t>Sep. 7th</a:t>
            </a:r>
            <a:r>
              <a:rPr lang="en" sz="1600" dirty="0">
                <a:solidFill>
                  <a:schemeClr val="lt1"/>
                </a:solidFill>
              </a:rPr>
              <a:t> - 2nd lawsuit →  </a:t>
            </a:r>
            <a:r>
              <a:rPr lang="en" sz="1600" b="1" dirty="0">
                <a:solidFill>
                  <a:srgbClr val="A64D79"/>
                </a:solidFill>
              </a:rPr>
              <a:t>inefficient</a:t>
            </a:r>
            <a:r>
              <a:rPr lang="en" sz="1600" dirty="0">
                <a:solidFill>
                  <a:schemeClr val="lt1"/>
                </a:solidFill>
              </a:rPr>
              <a:t> sunscreen causing excessive sunburns due to a cream formula modification - decreased amount of zinc oxide from 20% to 9.3%</a:t>
            </a:r>
          </a:p>
        </p:txBody>
      </p:sp>
      <p:pic>
        <p:nvPicPr>
          <p:cNvPr id="264" name="Shape 264"/>
          <p:cNvPicPr preferRelativeResize="0"/>
          <p:nvPr/>
        </p:nvPicPr>
        <p:blipFill rotWithShape="1">
          <a:blip r:embed="rId3">
            <a:alphaModFix/>
          </a:blip>
          <a:srcRect r="1806" b="43429"/>
          <a:stretch/>
        </p:blipFill>
        <p:spPr>
          <a:xfrm>
            <a:off x="2433925" y="331612"/>
            <a:ext cx="4948299" cy="2535950"/>
          </a:xfrm>
          <a:prstGeom prst="rect">
            <a:avLst/>
          </a:prstGeom>
          <a:noFill/>
          <a:ln w="28575" cap="flat" cmpd="sng">
            <a:solidFill>
              <a:srgbClr val="828282"/>
            </a:solidFill>
            <a:prstDash val="solid"/>
            <a:round/>
            <a:headEnd type="none" w="med" len="med"/>
            <a:tailEnd type="none" w="med" len="med"/>
          </a:ln>
        </p:spPr>
      </p:pic>
      <p:pic>
        <p:nvPicPr>
          <p:cNvPr id="265" name="Shape 265"/>
          <p:cNvPicPr preferRelativeResize="0"/>
          <p:nvPr/>
        </p:nvPicPr>
        <p:blipFill rotWithShape="1">
          <a:blip r:embed="rId4">
            <a:alphaModFix/>
          </a:blip>
          <a:srcRect l="20814" r="19580"/>
          <a:stretch/>
        </p:blipFill>
        <p:spPr>
          <a:xfrm>
            <a:off x="7368675" y="131150"/>
            <a:ext cx="1775325" cy="1548799"/>
          </a:xfrm>
          <a:prstGeom prst="rect">
            <a:avLst/>
          </a:prstGeom>
          <a:noFill/>
          <a:ln>
            <a:noFill/>
          </a:ln>
        </p:spPr>
      </p:pic>
      <p:sp>
        <p:nvSpPr>
          <p:cNvPr id="266" name="Shape 266"/>
          <p:cNvSpPr/>
          <p:nvPr/>
        </p:nvSpPr>
        <p:spPr>
          <a:xfrm>
            <a:off x="4122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1</a:t>
            </a:r>
          </a:p>
        </p:txBody>
      </p:sp>
      <p:sp>
        <p:nvSpPr>
          <p:cNvPr id="267" name="Shape 267"/>
          <p:cNvSpPr/>
          <p:nvPr/>
        </p:nvSpPr>
        <p:spPr>
          <a:xfrm>
            <a:off x="1963962" y="4570175"/>
            <a:ext cx="487499" cy="467099"/>
          </a:xfrm>
          <a:prstGeom prst="ellipse">
            <a:avLst/>
          </a:prstGeom>
          <a:noFill/>
          <a:ln w="38100"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rgbClr val="828282"/>
                </a:solidFill>
              </a:rPr>
              <a:t>2</a:t>
            </a:r>
          </a:p>
        </p:txBody>
      </p:sp>
      <p:sp>
        <p:nvSpPr>
          <p:cNvPr id="268" name="Shape 268"/>
          <p:cNvSpPr/>
          <p:nvPr/>
        </p:nvSpPr>
        <p:spPr>
          <a:xfrm>
            <a:off x="3576325"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3</a:t>
            </a:r>
          </a:p>
        </p:txBody>
      </p:sp>
      <p:sp>
        <p:nvSpPr>
          <p:cNvPr id="269" name="Shape 269"/>
          <p:cNvSpPr/>
          <p:nvPr/>
        </p:nvSpPr>
        <p:spPr>
          <a:xfrm>
            <a:off x="51375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4</a:t>
            </a:r>
          </a:p>
        </p:txBody>
      </p:sp>
      <p:sp>
        <p:nvSpPr>
          <p:cNvPr id="270" name="Shape 270"/>
          <p:cNvSpPr/>
          <p:nvPr/>
        </p:nvSpPr>
        <p:spPr>
          <a:xfrm>
            <a:off x="66732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5</a:t>
            </a:r>
          </a:p>
        </p:txBody>
      </p:sp>
      <p:sp>
        <p:nvSpPr>
          <p:cNvPr id="271" name="Shape 271"/>
          <p:cNvSpPr/>
          <p:nvPr/>
        </p:nvSpPr>
        <p:spPr>
          <a:xfrm>
            <a:off x="82089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6</a:t>
            </a:r>
          </a:p>
        </p:txBody>
      </p:sp>
      <p:sp>
        <p:nvSpPr>
          <p:cNvPr id="272" name="Shape 272"/>
          <p:cNvSpPr/>
          <p:nvPr/>
        </p:nvSpPr>
        <p:spPr>
          <a:xfrm rot="5400000">
            <a:off x="736650" y="1440000"/>
            <a:ext cx="790199" cy="2263499"/>
          </a:xfrm>
          <a:prstGeom prst="round2SameRect">
            <a:avLst>
              <a:gd name="adj1" fmla="val 16667"/>
              <a:gd name="adj2" fmla="val 0"/>
            </a:avLst>
          </a:prstGeom>
          <a:solidFill>
            <a:schemeClr val="lt2"/>
          </a:solidFill>
          <a:ln>
            <a:noFill/>
          </a:ln>
        </p:spPr>
        <p:txBody>
          <a:bodyPr lIns="91425" tIns="91425" rIns="91425" bIns="91425" anchor="ctr" anchorCtr="0">
            <a:noAutofit/>
          </a:bodyPr>
          <a:lstStyle/>
          <a:p>
            <a:pPr lvl="0" rtl="0">
              <a:spcBef>
                <a:spcPts val="0"/>
              </a:spcBef>
              <a:buNone/>
            </a:pPr>
            <a:endParaRPr/>
          </a:p>
        </p:txBody>
      </p:sp>
      <p:sp>
        <p:nvSpPr>
          <p:cNvPr id="273" name="Shape 273"/>
          <p:cNvSpPr txBox="1"/>
          <p:nvPr/>
        </p:nvSpPr>
        <p:spPr>
          <a:xfrm>
            <a:off x="0" y="2236625"/>
            <a:ext cx="2118900" cy="565800"/>
          </a:xfrm>
          <a:prstGeom prst="rect">
            <a:avLst/>
          </a:prstGeom>
          <a:noFill/>
          <a:ln>
            <a:noFill/>
          </a:ln>
        </p:spPr>
        <p:txBody>
          <a:bodyPr lIns="91425" tIns="91425" rIns="91425" bIns="91425" anchor="t" anchorCtr="0">
            <a:noAutofit/>
          </a:bodyPr>
          <a:lstStyle/>
          <a:p>
            <a:pPr lvl="0" rtl="0">
              <a:spcBef>
                <a:spcPts val="0"/>
              </a:spcBef>
              <a:buNone/>
            </a:pPr>
            <a:r>
              <a:rPr lang="en" sz="3000"/>
              <a:t> </a:t>
            </a:r>
            <a:r>
              <a:rPr lang="en" sz="2800" b="1">
                <a:solidFill>
                  <a:srgbClr val="828282"/>
                </a:solidFill>
              </a:rPr>
              <a:t>Crisis</a:t>
            </a:r>
          </a:p>
        </p:txBody>
      </p:sp>
      <p:cxnSp>
        <p:nvCxnSpPr>
          <p:cNvPr id="274" name="Shape 274"/>
          <p:cNvCxnSpPr/>
          <p:nvPr/>
        </p:nvCxnSpPr>
        <p:spPr>
          <a:xfrm>
            <a:off x="4846125" y="1346025"/>
            <a:ext cx="2439900" cy="0"/>
          </a:xfrm>
          <a:prstGeom prst="straightConnector1">
            <a:avLst/>
          </a:prstGeom>
          <a:noFill/>
          <a:ln w="19050" cap="flat" cmpd="sng">
            <a:solidFill>
              <a:srgbClr val="D0047B"/>
            </a:solidFill>
            <a:prstDash val="solid"/>
            <a:round/>
            <a:headEnd type="none" w="lg" len="lg"/>
            <a:tailEnd type="none" w="lg" len="lg"/>
          </a:ln>
        </p:spPr>
      </p:cxnSp>
      <p:cxnSp>
        <p:nvCxnSpPr>
          <p:cNvPr id="275" name="Shape 275"/>
          <p:cNvCxnSpPr/>
          <p:nvPr/>
        </p:nvCxnSpPr>
        <p:spPr>
          <a:xfrm>
            <a:off x="2530125" y="1554850"/>
            <a:ext cx="4755899" cy="0"/>
          </a:xfrm>
          <a:prstGeom prst="straightConnector1">
            <a:avLst/>
          </a:prstGeom>
          <a:noFill/>
          <a:ln w="19050" cap="flat" cmpd="sng">
            <a:solidFill>
              <a:srgbClr val="D0047B"/>
            </a:solidFill>
            <a:prstDash val="solid"/>
            <a:round/>
            <a:headEnd type="none" w="lg" len="lg"/>
            <a:tailEnd type="none" w="lg" len="lg"/>
          </a:ln>
        </p:spPr>
      </p:cxnSp>
      <p:cxnSp>
        <p:nvCxnSpPr>
          <p:cNvPr id="276" name="Shape 276"/>
          <p:cNvCxnSpPr/>
          <p:nvPr/>
        </p:nvCxnSpPr>
        <p:spPr>
          <a:xfrm rot="10800000" flipH="1">
            <a:off x="2530125" y="1725312"/>
            <a:ext cx="1397999" cy="3299"/>
          </a:xfrm>
          <a:prstGeom prst="straightConnector1">
            <a:avLst/>
          </a:prstGeom>
          <a:noFill/>
          <a:ln w="19050" cap="flat" cmpd="sng">
            <a:solidFill>
              <a:srgbClr val="D0047B"/>
            </a:solidFill>
            <a:prstDash val="solid"/>
            <a:round/>
            <a:headEnd type="none" w="lg" len="lg"/>
            <a:tailEnd type="none" w="lg" len="lg"/>
          </a:ln>
        </p:spPr>
      </p:cxnSp>
      <p:cxnSp>
        <p:nvCxnSpPr>
          <p:cNvPr id="277" name="Shape 277"/>
          <p:cNvCxnSpPr/>
          <p:nvPr/>
        </p:nvCxnSpPr>
        <p:spPr>
          <a:xfrm>
            <a:off x="3069550" y="2427800"/>
            <a:ext cx="3408899" cy="0"/>
          </a:xfrm>
          <a:prstGeom prst="straightConnector1">
            <a:avLst/>
          </a:prstGeom>
          <a:noFill/>
          <a:ln w="19050" cap="flat" cmpd="sng">
            <a:solidFill>
              <a:srgbClr val="D0047B"/>
            </a:solidFill>
            <a:prstDash val="solid"/>
            <a:round/>
            <a:headEnd type="none" w="lg" len="lg"/>
            <a:tailEnd type="none" w="lg" len="lg"/>
          </a:ln>
        </p:spPr>
      </p:cxnSp>
      <p:cxnSp>
        <p:nvCxnSpPr>
          <p:cNvPr id="278" name="Shape 278"/>
          <p:cNvCxnSpPr/>
          <p:nvPr/>
        </p:nvCxnSpPr>
        <p:spPr>
          <a:xfrm>
            <a:off x="3385775" y="2233225"/>
            <a:ext cx="3408899" cy="0"/>
          </a:xfrm>
          <a:prstGeom prst="straightConnector1">
            <a:avLst/>
          </a:prstGeom>
          <a:noFill/>
          <a:ln w="19050" cap="flat" cmpd="sng">
            <a:solidFill>
              <a:srgbClr val="D0047B"/>
            </a:solidFill>
            <a:prstDash val="solid"/>
            <a:round/>
            <a:headEnd type="none" w="lg" len="lg"/>
            <a:tailEnd type="none" w="lg" len="lg"/>
          </a:ln>
        </p:spPr>
      </p:cxn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6A3D8">
            <a:alpha val="57779"/>
          </a:srgbClr>
        </a:solidFill>
        <a:effectLst/>
      </p:bgPr>
    </p:bg>
    <p:spTree>
      <p:nvGrpSpPr>
        <p:cNvPr id="1" name="Shape 282"/>
        <p:cNvGrpSpPr/>
        <p:nvPr/>
      </p:nvGrpSpPr>
      <p:grpSpPr>
        <a:xfrm>
          <a:off x="0" y="0"/>
          <a:ext cx="0" cy="0"/>
          <a:chOff x="0" y="0"/>
          <a:chExt cx="0" cy="0"/>
        </a:xfrm>
      </p:grpSpPr>
      <p:sp>
        <p:nvSpPr>
          <p:cNvPr id="283" name="Shape 283"/>
          <p:cNvSpPr txBox="1">
            <a:spLocks noGrp="1"/>
          </p:cNvSpPr>
          <p:nvPr>
            <p:ph type="subTitle" idx="1"/>
          </p:nvPr>
        </p:nvSpPr>
        <p:spPr>
          <a:xfrm>
            <a:off x="2915950" y="-54900"/>
            <a:ext cx="6273299" cy="4866600"/>
          </a:xfrm>
          <a:prstGeom prst="rect">
            <a:avLst/>
          </a:prstGeom>
        </p:spPr>
        <p:txBody>
          <a:bodyPr lIns="91425" tIns="91425" rIns="91425" bIns="91425" anchor="t" anchorCtr="0">
            <a:noAutofit/>
          </a:bodyPr>
          <a:lstStyle/>
          <a:p>
            <a:pPr lvl="0" algn="l" rtl="0">
              <a:spcBef>
                <a:spcPts val="0"/>
              </a:spcBef>
              <a:buNone/>
            </a:pPr>
            <a:endParaRPr sz="2400">
              <a:solidFill>
                <a:schemeClr val="lt1"/>
              </a:solidFill>
            </a:endParaRPr>
          </a:p>
          <a:p>
            <a:pPr lvl="0" algn="l" rtl="0">
              <a:spcBef>
                <a:spcPts val="0"/>
              </a:spcBef>
              <a:buNone/>
            </a:pPr>
            <a:endParaRPr sz="2400">
              <a:solidFill>
                <a:schemeClr val="lt1"/>
              </a:solidFill>
            </a:endParaRPr>
          </a:p>
          <a:p>
            <a:pPr marL="0" lvl="0" indent="0" algn="l" rtl="0">
              <a:lnSpc>
                <a:spcPct val="150000"/>
              </a:lnSpc>
              <a:spcBef>
                <a:spcPts val="0"/>
              </a:spcBef>
              <a:buNone/>
            </a:pPr>
            <a:endParaRPr sz="2400">
              <a:solidFill>
                <a:schemeClr val="lt1"/>
              </a:solidFill>
            </a:endParaRPr>
          </a:p>
        </p:txBody>
      </p:sp>
      <p:pic>
        <p:nvPicPr>
          <p:cNvPr id="284" name="Shape 284"/>
          <p:cNvPicPr preferRelativeResize="0"/>
          <p:nvPr/>
        </p:nvPicPr>
        <p:blipFill rotWithShape="1">
          <a:blip r:embed="rId3">
            <a:alphaModFix/>
          </a:blip>
          <a:srcRect l="20814" r="19580"/>
          <a:stretch/>
        </p:blipFill>
        <p:spPr>
          <a:xfrm>
            <a:off x="7368675" y="131150"/>
            <a:ext cx="1775325" cy="1548799"/>
          </a:xfrm>
          <a:prstGeom prst="rect">
            <a:avLst/>
          </a:prstGeom>
          <a:noFill/>
          <a:ln>
            <a:noFill/>
          </a:ln>
        </p:spPr>
      </p:pic>
      <p:sp>
        <p:nvSpPr>
          <p:cNvPr id="285" name="Shape 285"/>
          <p:cNvSpPr/>
          <p:nvPr/>
        </p:nvSpPr>
        <p:spPr>
          <a:xfrm>
            <a:off x="4122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1</a:t>
            </a:r>
          </a:p>
        </p:txBody>
      </p:sp>
      <p:sp>
        <p:nvSpPr>
          <p:cNvPr id="286" name="Shape 286"/>
          <p:cNvSpPr/>
          <p:nvPr/>
        </p:nvSpPr>
        <p:spPr>
          <a:xfrm>
            <a:off x="19639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2</a:t>
            </a:r>
          </a:p>
        </p:txBody>
      </p:sp>
      <p:sp>
        <p:nvSpPr>
          <p:cNvPr id="287" name="Shape 287"/>
          <p:cNvSpPr/>
          <p:nvPr/>
        </p:nvSpPr>
        <p:spPr>
          <a:xfrm>
            <a:off x="3576325" y="4570175"/>
            <a:ext cx="487499" cy="467099"/>
          </a:xfrm>
          <a:prstGeom prst="ellipse">
            <a:avLst/>
          </a:prstGeom>
          <a:noFill/>
          <a:ln w="38100"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rgbClr val="828282"/>
                </a:solidFill>
              </a:rPr>
              <a:t>3</a:t>
            </a:r>
          </a:p>
        </p:txBody>
      </p:sp>
      <p:sp>
        <p:nvSpPr>
          <p:cNvPr id="288" name="Shape 288"/>
          <p:cNvSpPr/>
          <p:nvPr/>
        </p:nvSpPr>
        <p:spPr>
          <a:xfrm>
            <a:off x="51375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4</a:t>
            </a:r>
          </a:p>
        </p:txBody>
      </p:sp>
      <p:sp>
        <p:nvSpPr>
          <p:cNvPr id="289" name="Shape 289"/>
          <p:cNvSpPr/>
          <p:nvPr/>
        </p:nvSpPr>
        <p:spPr>
          <a:xfrm>
            <a:off x="66732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5</a:t>
            </a:r>
          </a:p>
        </p:txBody>
      </p:sp>
      <p:sp>
        <p:nvSpPr>
          <p:cNvPr id="290" name="Shape 290"/>
          <p:cNvSpPr/>
          <p:nvPr/>
        </p:nvSpPr>
        <p:spPr>
          <a:xfrm>
            <a:off x="82089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6</a:t>
            </a:r>
          </a:p>
        </p:txBody>
      </p:sp>
      <p:sp>
        <p:nvSpPr>
          <p:cNvPr id="291" name="Shape 291"/>
          <p:cNvSpPr/>
          <p:nvPr/>
        </p:nvSpPr>
        <p:spPr>
          <a:xfrm rot="5400000">
            <a:off x="736650" y="1440000"/>
            <a:ext cx="790199" cy="2263499"/>
          </a:xfrm>
          <a:prstGeom prst="round2SameRect">
            <a:avLst>
              <a:gd name="adj1" fmla="val 16667"/>
              <a:gd name="adj2" fmla="val 0"/>
            </a:avLst>
          </a:prstGeom>
          <a:solidFill>
            <a:schemeClr val="lt2"/>
          </a:solidFill>
          <a:ln>
            <a:noFill/>
          </a:ln>
        </p:spPr>
        <p:txBody>
          <a:bodyPr lIns="91425" tIns="91425" rIns="91425" bIns="91425" anchor="ctr" anchorCtr="0">
            <a:noAutofit/>
          </a:bodyPr>
          <a:lstStyle/>
          <a:p>
            <a:pPr lvl="0" rtl="0">
              <a:spcBef>
                <a:spcPts val="0"/>
              </a:spcBef>
              <a:buNone/>
            </a:pPr>
            <a:endParaRPr/>
          </a:p>
        </p:txBody>
      </p:sp>
      <p:sp>
        <p:nvSpPr>
          <p:cNvPr id="292" name="Shape 292"/>
          <p:cNvSpPr txBox="1"/>
          <p:nvPr/>
        </p:nvSpPr>
        <p:spPr>
          <a:xfrm>
            <a:off x="0" y="2236625"/>
            <a:ext cx="2451600" cy="565800"/>
          </a:xfrm>
          <a:prstGeom prst="rect">
            <a:avLst/>
          </a:prstGeom>
          <a:noFill/>
          <a:ln>
            <a:noFill/>
          </a:ln>
        </p:spPr>
        <p:txBody>
          <a:bodyPr lIns="91425" tIns="91425" rIns="91425" bIns="91425" anchor="t" anchorCtr="0">
            <a:noAutofit/>
          </a:bodyPr>
          <a:lstStyle/>
          <a:p>
            <a:pPr lvl="0" rtl="0">
              <a:spcBef>
                <a:spcPts val="0"/>
              </a:spcBef>
              <a:buNone/>
            </a:pPr>
            <a:r>
              <a:rPr lang="en" sz="3000" dirty="0"/>
              <a:t> </a:t>
            </a:r>
            <a:r>
              <a:rPr lang="en" sz="2800" b="1" dirty="0">
                <a:solidFill>
                  <a:srgbClr val="828282"/>
                </a:solidFill>
              </a:rPr>
              <a:t>Discussion</a:t>
            </a:r>
          </a:p>
        </p:txBody>
      </p:sp>
      <p:sp>
        <p:nvSpPr>
          <p:cNvPr id="293" name="Shape 293"/>
          <p:cNvSpPr/>
          <p:nvPr/>
        </p:nvSpPr>
        <p:spPr>
          <a:xfrm>
            <a:off x="5137575" y="1679948"/>
            <a:ext cx="1535675" cy="1103301"/>
          </a:xfrm>
          <a:prstGeom prst="flowChartMagneticTape">
            <a:avLst/>
          </a:prstGeom>
          <a:solidFill>
            <a:schemeClr val="lt2"/>
          </a:solidFill>
          <a:ln w="28575" cap="flat" cmpd="sng">
            <a:solidFill>
              <a:srgbClr val="828282"/>
            </a:solidFill>
            <a:prstDash val="solid"/>
            <a:round/>
            <a:headEnd type="none" w="med" len="med"/>
            <a:tailEnd type="none" w="med" len="med"/>
          </a:ln>
        </p:spPr>
        <p:txBody>
          <a:bodyPr lIns="91425" tIns="91425" rIns="91425" bIns="91425" anchor="ctr" anchorCtr="0">
            <a:noAutofit/>
          </a:bodyPr>
          <a:lstStyle/>
          <a:p>
            <a:pPr algn="ctr">
              <a:spcBef>
                <a:spcPts val="0"/>
              </a:spcBef>
              <a:buNone/>
            </a:pPr>
            <a:r>
              <a:rPr lang="en" sz="3600">
                <a:solidFill>
                  <a:srgbClr val="828282"/>
                </a:solidFill>
              </a:rPr>
              <a:t>!!!</a:t>
            </a:r>
          </a:p>
        </p:txBody>
      </p:sp>
      <p:sp>
        <p:nvSpPr>
          <p:cNvPr id="294" name="Shape 294"/>
          <p:cNvSpPr/>
          <p:nvPr/>
        </p:nvSpPr>
        <p:spPr>
          <a:xfrm flipH="1">
            <a:off x="3025198" y="1477050"/>
            <a:ext cx="2049700" cy="1386450"/>
          </a:xfrm>
          <a:prstGeom prst="flowChartMagneticTape">
            <a:avLst/>
          </a:prstGeom>
          <a:solidFill>
            <a:schemeClr val="lt2"/>
          </a:solidFill>
          <a:ln w="28575" cap="flat" cmpd="sng">
            <a:solidFill>
              <a:srgbClr val="828282"/>
            </a:solidFill>
            <a:prstDash val="solid"/>
            <a:round/>
            <a:headEnd type="none" w="med" len="med"/>
            <a:tailEnd type="none" w="med" len="med"/>
          </a:ln>
        </p:spPr>
        <p:txBody>
          <a:bodyPr lIns="91425" tIns="91425" rIns="91425" bIns="91425" anchor="ctr" anchorCtr="0">
            <a:noAutofit/>
          </a:bodyPr>
          <a:lstStyle/>
          <a:p>
            <a:pPr algn="ctr">
              <a:spcBef>
                <a:spcPts val="0"/>
              </a:spcBef>
              <a:buNone/>
            </a:pPr>
            <a:r>
              <a:rPr lang="en" sz="3600">
                <a:solidFill>
                  <a:srgbClr val="828282"/>
                </a:solidFill>
              </a:rPr>
              <a:t>???</a:t>
            </a:r>
          </a:p>
        </p:txBody>
      </p:sp>
      <p:sp>
        <p:nvSpPr>
          <p:cNvPr id="295" name="Shape 295"/>
          <p:cNvSpPr/>
          <p:nvPr/>
        </p:nvSpPr>
        <p:spPr>
          <a:xfrm flipH="1">
            <a:off x="4173749" y="2438537"/>
            <a:ext cx="1851600" cy="928799"/>
          </a:xfrm>
          <a:prstGeom prst="flowChartMagneticTape">
            <a:avLst/>
          </a:prstGeom>
          <a:solidFill>
            <a:schemeClr val="lt2"/>
          </a:solidFill>
          <a:ln w="28575"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3600">
                <a:solidFill>
                  <a:srgbClr val="828282"/>
                </a:solidFill>
              </a:rPr>
              <a:t>...</a:t>
            </a:r>
          </a:p>
        </p:txBody>
      </p:sp>
      <p:sp>
        <p:nvSpPr>
          <p:cNvPr id="296" name="Shape 296"/>
          <p:cNvSpPr txBox="1"/>
          <p:nvPr/>
        </p:nvSpPr>
        <p:spPr>
          <a:xfrm>
            <a:off x="433975" y="187800"/>
            <a:ext cx="6626699" cy="1047899"/>
          </a:xfrm>
          <a:prstGeom prst="rect">
            <a:avLst/>
          </a:prstGeom>
          <a:noFill/>
          <a:ln>
            <a:noFill/>
          </a:ln>
        </p:spPr>
        <p:txBody>
          <a:bodyPr lIns="91425" tIns="91425" rIns="91425" bIns="91425" anchor="t" anchorCtr="0">
            <a:noAutofit/>
          </a:bodyPr>
          <a:lstStyle/>
          <a:p>
            <a:pPr marL="0" indent="0">
              <a:spcBef>
                <a:spcPts val="0"/>
              </a:spcBef>
              <a:buNone/>
            </a:pPr>
            <a:r>
              <a:rPr lang="en" sz="3600" b="1" dirty="0">
                <a:solidFill>
                  <a:schemeClr val="lt1"/>
                </a:solidFill>
              </a:rPr>
              <a:t>Should the Honest Company launch the Honest Beauty?</a:t>
            </a:r>
          </a:p>
        </p:txBody>
      </p:sp>
      <p:sp>
        <p:nvSpPr>
          <p:cNvPr id="297" name="Shape 297"/>
          <p:cNvSpPr txBox="1"/>
          <p:nvPr/>
        </p:nvSpPr>
        <p:spPr>
          <a:xfrm>
            <a:off x="1208150" y="2802425"/>
            <a:ext cx="7488299" cy="2279999"/>
          </a:xfrm>
          <a:prstGeom prst="rect">
            <a:avLst/>
          </a:prstGeom>
          <a:noFill/>
          <a:ln>
            <a:noFill/>
          </a:ln>
        </p:spPr>
        <p:txBody>
          <a:bodyPr lIns="91425" tIns="91425" rIns="91425" bIns="91425" anchor="ctr" anchorCtr="0">
            <a:noAutofit/>
          </a:bodyPr>
          <a:lstStyle/>
          <a:p>
            <a:pPr lvl="0" rtl="0">
              <a:spcBef>
                <a:spcPts val="0"/>
              </a:spcBef>
              <a:buNone/>
            </a:pPr>
            <a:r>
              <a:rPr lang="en" sz="3600" b="1" dirty="0">
                <a:solidFill>
                  <a:schemeClr val="lt1"/>
                </a:solidFill>
              </a:rPr>
              <a:t>Role of Jessica Alba in the Honest Company?</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6A3D8">
            <a:alpha val="57779"/>
          </a:srgbClr>
        </a:solidFill>
        <a:effectLst/>
      </p:bgPr>
    </p:bg>
    <p:spTree>
      <p:nvGrpSpPr>
        <p:cNvPr id="1" name="Shape 301"/>
        <p:cNvGrpSpPr/>
        <p:nvPr/>
      </p:nvGrpSpPr>
      <p:grpSpPr>
        <a:xfrm>
          <a:off x="0" y="0"/>
          <a:ext cx="0" cy="0"/>
          <a:chOff x="0" y="0"/>
          <a:chExt cx="0" cy="0"/>
        </a:xfrm>
      </p:grpSpPr>
      <p:pic>
        <p:nvPicPr>
          <p:cNvPr id="303" name="Shape 303"/>
          <p:cNvPicPr preferRelativeResize="0"/>
          <p:nvPr/>
        </p:nvPicPr>
        <p:blipFill rotWithShape="1">
          <a:blip r:embed="rId5">
            <a:alphaModFix/>
          </a:blip>
          <a:srcRect l="20814" r="19580"/>
          <a:stretch/>
        </p:blipFill>
        <p:spPr>
          <a:xfrm>
            <a:off x="7368675" y="131150"/>
            <a:ext cx="1775325" cy="1548799"/>
          </a:xfrm>
          <a:prstGeom prst="rect">
            <a:avLst/>
          </a:prstGeom>
          <a:noFill/>
          <a:ln>
            <a:noFill/>
          </a:ln>
        </p:spPr>
      </p:pic>
      <p:pic>
        <p:nvPicPr>
          <p:cNvPr id="3" name="JA interview.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27000" y="350515"/>
            <a:ext cx="7368675" cy="4144880"/>
          </a:xfrm>
          <a:prstGeom prst="rect">
            <a:avLst/>
          </a:prstGeom>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6A3D8">
            <a:alpha val="57779"/>
          </a:srgbClr>
        </a:solidFill>
        <a:effectLst/>
      </p:bgPr>
    </p:bg>
    <p:spTree>
      <p:nvGrpSpPr>
        <p:cNvPr id="1" name="Shape 301"/>
        <p:cNvGrpSpPr/>
        <p:nvPr/>
      </p:nvGrpSpPr>
      <p:grpSpPr>
        <a:xfrm>
          <a:off x="0" y="0"/>
          <a:ext cx="0" cy="0"/>
          <a:chOff x="0" y="0"/>
          <a:chExt cx="0" cy="0"/>
        </a:xfrm>
      </p:grpSpPr>
      <p:sp>
        <p:nvSpPr>
          <p:cNvPr id="302" name="Shape 302"/>
          <p:cNvSpPr txBox="1">
            <a:spLocks noGrp="1"/>
          </p:cNvSpPr>
          <p:nvPr>
            <p:ph type="subTitle" idx="1"/>
          </p:nvPr>
        </p:nvSpPr>
        <p:spPr>
          <a:xfrm>
            <a:off x="2540700" y="946683"/>
            <a:ext cx="6273299" cy="3161714"/>
          </a:xfrm>
          <a:prstGeom prst="rect">
            <a:avLst/>
          </a:prstGeom>
        </p:spPr>
        <p:txBody>
          <a:bodyPr lIns="91425" tIns="91425" rIns="91425" bIns="91425" anchor="t" anchorCtr="0">
            <a:noAutofit/>
          </a:bodyPr>
          <a:lstStyle/>
          <a:p>
            <a:pPr marL="457200" lvl="0" indent="-317500" algn="just" rtl="0">
              <a:lnSpc>
                <a:spcPct val="115000"/>
              </a:lnSpc>
              <a:spcBef>
                <a:spcPts val="0"/>
              </a:spcBef>
              <a:buClr>
                <a:srgbClr val="FFFFFF"/>
              </a:buClr>
              <a:buSzPct val="100000"/>
              <a:buChar char="●"/>
            </a:pPr>
            <a:r>
              <a:rPr lang="pl-PL" sz="1400" dirty="0">
                <a:solidFill>
                  <a:srgbClr val="FFFFFF"/>
                </a:solidFill>
              </a:rPr>
              <a:t>T</a:t>
            </a:r>
            <a:r>
              <a:rPr lang="en" sz="1400" dirty="0" smtClean="0">
                <a:solidFill>
                  <a:srgbClr val="FFFFFF"/>
                </a:solidFill>
              </a:rPr>
              <a:t>he </a:t>
            </a:r>
            <a:r>
              <a:rPr lang="en" sz="1400" dirty="0">
                <a:solidFill>
                  <a:srgbClr val="FFFFFF"/>
                </a:solidFill>
              </a:rPr>
              <a:t>organization has remained </a:t>
            </a:r>
            <a:r>
              <a:rPr lang="en" sz="1400" dirty="0" smtClean="0">
                <a:solidFill>
                  <a:srgbClr val="FFFFFF"/>
                </a:solidFill>
              </a:rPr>
              <a:t>silent</a:t>
            </a:r>
            <a:endParaRPr lang="pl-PL" sz="1400" dirty="0" smtClean="0">
              <a:solidFill>
                <a:srgbClr val="FFFFFF"/>
              </a:solidFill>
            </a:endParaRPr>
          </a:p>
          <a:p>
            <a:pPr marL="457200" lvl="0" indent="-317500" algn="just" rtl="0">
              <a:lnSpc>
                <a:spcPct val="115000"/>
              </a:lnSpc>
              <a:spcBef>
                <a:spcPts val="0"/>
              </a:spcBef>
              <a:buClr>
                <a:srgbClr val="FFFFFF"/>
              </a:buClr>
              <a:buSzPct val="100000"/>
              <a:buChar char="●"/>
            </a:pPr>
            <a:r>
              <a:rPr lang="en" sz="1400" b="1" dirty="0" smtClean="0">
                <a:solidFill>
                  <a:srgbClr val="A64D79"/>
                </a:solidFill>
              </a:rPr>
              <a:t>“</a:t>
            </a:r>
            <a:r>
              <a:rPr lang="pl-PL" sz="1400" b="1" dirty="0" smtClean="0">
                <a:solidFill>
                  <a:srgbClr val="A64D79"/>
                </a:solidFill>
              </a:rPr>
              <a:t>S</a:t>
            </a:r>
            <a:r>
              <a:rPr lang="en" sz="1400" b="1" dirty="0" smtClean="0">
                <a:solidFill>
                  <a:srgbClr val="A64D79"/>
                </a:solidFill>
              </a:rPr>
              <a:t>imple </a:t>
            </a:r>
            <a:r>
              <a:rPr lang="pl-PL" sz="1400" b="1" dirty="0">
                <a:solidFill>
                  <a:srgbClr val="A64D79"/>
                </a:solidFill>
              </a:rPr>
              <a:t>D</a:t>
            </a:r>
            <a:r>
              <a:rPr lang="en" sz="1400" b="1" dirty="0" smtClean="0">
                <a:solidFill>
                  <a:srgbClr val="A64D79"/>
                </a:solidFill>
              </a:rPr>
              <a:t>enial</a:t>
            </a:r>
            <a:r>
              <a:rPr lang="en" sz="1400" b="1" dirty="0">
                <a:solidFill>
                  <a:srgbClr val="A64D79"/>
                </a:solidFill>
              </a:rPr>
              <a:t>”</a:t>
            </a:r>
          </a:p>
          <a:p>
            <a:pPr marL="457200" lvl="0" indent="-317500" algn="just" rtl="0">
              <a:lnSpc>
                <a:spcPct val="115000"/>
              </a:lnSpc>
              <a:spcBef>
                <a:spcPts val="0"/>
              </a:spcBef>
              <a:buClr>
                <a:srgbClr val="FFFFFF"/>
              </a:buClr>
              <a:buSzPct val="100000"/>
              <a:buChar char="●"/>
            </a:pPr>
            <a:r>
              <a:rPr lang="pl-PL" sz="1400" dirty="0">
                <a:solidFill>
                  <a:srgbClr val="FFFFFF"/>
                </a:solidFill>
              </a:rPr>
              <a:t>D</a:t>
            </a:r>
            <a:r>
              <a:rPr lang="en" sz="1400" dirty="0" smtClean="0">
                <a:solidFill>
                  <a:srgbClr val="FFFFFF"/>
                </a:solidFill>
              </a:rPr>
              <a:t>id </a:t>
            </a:r>
            <a:r>
              <a:rPr lang="en" sz="1400" dirty="0">
                <a:solidFill>
                  <a:srgbClr val="FFFFFF"/>
                </a:solidFill>
              </a:rPr>
              <a:t>not admit any product failure =</a:t>
            </a:r>
            <a:br>
              <a:rPr lang="en" sz="1400" dirty="0">
                <a:solidFill>
                  <a:srgbClr val="FFFFFF"/>
                </a:solidFill>
              </a:rPr>
            </a:br>
            <a:r>
              <a:rPr lang="en" sz="1400" dirty="0">
                <a:solidFill>
                  <a:srgbClr val="FFFFFF"/>
                </a:solidFill>
              </a:rPr>
              <a:t>sunscreen was approved and tested</a:t>
            </a:r>
          </a:p>
          <a:p>
            <a:pPr marL="457200" lvl="0" indent="-317500" algn="just" rtl="0">
              <a:lnSpc>
                <a:spcPct val="115000"/>
              </a:lnSpc>
              <a:spcBef>
                <a:spcPts val="0"/>
              </a:spcBef>
              <a:buClr>
                <a:srgbClr val="FFFFFF"/>
              </a:buClr>
              <a:buSzPct val="100000"/>
              <a:buChar char="●"/>
            </a:pPr>
            <a:r>
              <a:rPr lang="pl-PL" sz="1400" dirty="0">
                <a:solidFill>
                  <a:srgbClr val="FFFFFF"/>
                </a:solidFill>
              </a:rPr>
              <a:t>L</a:t>
            </a:r>
            <a:r>
              <a:rPr lang="en" sz="1400" dirty="0" smtClean="0">
                <a:solidFill>
                  <a:srgbClr val="FFFFFF"/>
                </a:solidFill>
              </a:rPr>
              <a:t>aunching </a:t>
            </a:r>
            <a:r>
              <a:rPr lang="en" sz="1400" dirty="0">
                <a:solidFill>
                  <a:srgbClr val="FFFFFF"/>
                </a:solidFill>
              </a:rPr>
              <a:t>a new platform to educate customers on different products and their application</a:t>
            </a:r>
          </a:p>
          <a:p>
            <a:pPr marL="457200" lvl="0" indent="-317500" algn="just" rtl="0">
              <a:lnSpc>
                <a:spcPct val="115000"/>
              </a:lnSpc>
              <a:spcBef>
                <a:spcPts val="0"/>
              </a:spcBef>
              <a:buClr>
                <a:srgbClr val="FFFFFF"/>
              </a:buClr>
              <a:buSzPct val="100000"/>
              <a:buChar char="●"/>
            </a:pPr>
            <a:r>
              <a:rPr lang="pl-PL" sz="1400" dirty="0">
                <a:solidFill>
                  <a:srgbClr val="FFFFFF"/>
                </a:solidFill>
              </a:rPr>
              <a:t>S</a:t>
            </a:r>
            <a:r>
              <a:rPr lang="en" sz="1400" dirty="0" smtClean="0">
                <a:solidFill>
                  <a:srgbClr val="FFFFFF"/>
                </a:solidFill>
              </a:rPr>
              <a:t>unscreen </a:t>
            </a:r>
            <a:r>
              <a:rPr lang="en" sz="1400" dirty="0">
                <a:solidFill>
                  <a:srgbClr val="FFFFFF"/>
                </a:solidFill>
              </a:rPr>
              <a:t>still </a:t>
            </a:r>
            <a:r>
              <a:rPr lang="en" sz="1400" b="1" dirty="0">
                <a:solidFill>
                  <a:srgbClr val="A64D79"/>
                </a:solidFill>
              </a:rPr>
              <a:t>remains on the shelves</a:t>
            </a:r>
          </a:p>
          <a:p>
            <a:pPr marL="457200" lvl="0" indent="-317500" algn="just" rtl="0">
              <a:lnSpc>
                <a:spcPct val="115000"/>
              </a:lnSpc>
              <a:spcBef>
                <a:spcPts val="0"/>
              </a:spcBef>
              <a:buClr>
                <a:srgbClr val="FFFFFF"/>
              </a:buClr>
              <a:buSzPct val="100000"/>
              <a:buChar char="●"/>
            </a:pPr>
            <a:r>
              <a:rPr lang="pl-PL" sz="1400" b="1" dirty="0">
                <a:solidFill>
                  <a:srgbClr val="A64D79"/>
                </a:solidFill>
              </a:rPr>
              <a:t>L</a:t>
            </a:r>
            <a:r>
              <a:rPr lang="en" sz="1400" b="1" dirty="0" smtClean="0">
                <a:solidFill>
                  <a:srgbClr val="A64D79"/>
                </a:solidFill>
              </a:rPr>
              <a:t>aunched </a:t>
            </a:r>
            <a:r>
              <a:rPr lang="en" sz="1400" b="1" dirty="0">
                <a:solidFill>
                  <a:srgbClr val="A64D79"/>
                </a:solidFill>
              </a:rPr>
              <a:t>the Honest Beauty</a:t>
            </a:r>
            <a:r>
              <a:rPr lang="en" sz="1400" dirty="0">
                <a:solidFill>
                  <a:srgbClr val="FFFFFF"/>
                </a:solidFill>
              </a:rPr>
              <a:t> as planned</a:t>
            </a:r>
          </a:p>
          <a:p>
            <a:pPr marL="457200" lvl="0" indent="-317500" algn="just" rtl="0">
              <a:lnSpc>
                <a:spcPct val="115000"/>
              </a:lnSpc>
              <a:spcBef>
                <a:spcPts val="0"/>
              </a:spcBef>
              <a:buClr>
                <a:srgbClr val="FFFFFF"/>
              </a:buClr>
              <a:buSzPct val="100000"/>
              <a:buChar char="●"/>
            </a:pPr>
            <a:r>
              <a:rPr lang="en" sz="1400" dirty="0">
                <a:solidFill>
                  <a:srgbClr val="FFFFFF"/>
                </a:solidFill>
              </a:rPr>
              <a:t>Honest Beauty introduced under a different logo &amp; own, separate web page</a:t>
            </a:r>
          </a:p>
          <a:p>
            <a:pPr marL="457200" lvl="0" indent="-317500" algn="just" rtl="0">
              <a:lnSpc>
                <a:spcPct val="115000"/>
              </a:lnSpc>
              <a:spcBef>
                <a:spcPts val="0"/>
              </a:spcBef>
              <a:buClr>
                <a:srgbClr val="FFFFFF"/>
              </a:buClr>
              <a:buSzPct val="100000"/>
              <a:buChar char="●"/>
            </a:pPr>
            <a:r>
              <a:rPr lang="en" sz="1400" dirty="0">
                <a:solidFill>
                  <a:srgbClr val="FFFFFF"/>
                </a:solidFill>
              </a:rPr>
              <a:t>Jessica Alba continues to promote the Honest products </a:t>
            </a:r>
          </a:p>
        </p:txBody>
      </p:sp>
      <p:pic>
        <p:nvPicPr>
          <p:cNvPr id="303" name="Shape 303"/>
          <p:cNvPicPr preferRelativeResize="0"/>
          <p:nvPr/>
        </p:nvPicPr>
        <p:blipFill rotWithShape="1">
          <a:blip r:embed="rId3">
            <a:alphaModFix/>
          </a:blip>
          <a:srcRect l="20814" r="19580"/>
          <a:stretch/>
        </p:blipFill>
        <p:spPr>
          <a:xfrm>
            <a:off x="7368675" y="131150"/>
            <a:ext cx="1775325" cy="1548799"/>
          </a:xfrm>
          <a:prstGeom prst="rect">
            <a:avLst/>
          </a:prstGeom>
          <a:noFill/>
          <a:ln>
            <a:noFill/>
          </a:ln>
        </p:spPr>
      </p:pic>
      <p:sp>
        <p:nvSpPr>
          <p:cNvPr id="304" name="Shape 304"/>
          <p:cNvSpPr/>
          <p:nvPr/>
        </p:nvSpPr>
        <p:spPr>
          <a:xfrm>
            <a:off x="4122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1</a:t>
            </a:r>
          </a:p>
        </p:txBody>
      </p:sp>
      <p:sp>
        <p:nvSpPr>
          <p:cNvPr id="305" name="Shape 305"/>
          <p:cNvSpPr/>
          <p:nvPr/>
        </p:nvSpPr>
        <p:spPr>
          <a:xfrm>
            <a:off x="19639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2</a:t>
            </a:r>
          </a:p>
        </p:txBody>
      </p:sp>
      <p:sp>
        <p:nvSpPr>
          <p:cNvPr id="306" name="Shape 306"/>
          <p:cNvSpPr/>
          <p:nvPr/>
        </p:nvSpPr>
        <p:spPr>
          <a:xfrm>
            <a:off x="3576325"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3</a:t>
            </a:r>
          </a:p>
        </p:txBody>
      </p:sp>
      <p:sp>
        <p:nvSpPr>
          <p:cNvPr id="307" name="Shape 307"/>
          <p:cNvSpPr/>
          <p:nvPr/>
        </p:nvSpPr>
        <p:spPr>
          <a:xfrm>
            <a:off x="5137562" y="4570175"/>
            <a:ext cx="487499" cy="467099"/>
          </a:xfrm>
          <a:prstGeom prst="ellipse">
            <a:avLst/>
          </a:prstGeom>
          <a:noFill/>
          <a:ln w="38100"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rgbClr val="828282"/>
                </a:solidFill>
              </a:rPr>
              <a:t>4</a:t>
            </a:r>
          </a:p>
        </p:txBody>
      </p:sp>
      <p:sp>
        <p:nvSpPr>
          <p:cNvPr id="308" name="Shape 308"/>
          <p:cNvSpPr/>
          <p:nvPr/>
        </p:nvSpPr>
        <p:spPr>
          <a:xfrm>
            <a:off x="66732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5</a:t>
            </a:r>
          </a:p>
        </p:txBody>
      </p:sp>
      <p:sp>
        <p:nvSpPr>
          <p:cNvPr id="309" name="Shape 309"/>
          <p:cNvSpPr/>
          <p:nvPr/>
        </p:nvSpPr>
        <p:spPr>
          <a:xfrm>
            <a:off x="82089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6</a:t>
            </a:r>
          </a:p>
        </p:txBody>
      </p:sp>
      <p:sp>
        <p:nvSpPr>
          <p:cNvPr id="310" name="Shape 310"/>
          <p:cNvSpPr/>
          <p:nvPr/>
        </p:nvSpPr>
        <p:spPr>
          <a:xfrm rot="5400000">
            <a:off x="736650" y="1440000"/>
            <a:ext cx="790199" cy="2263499"/>
          </a:xfrm>
          <a:prstGeom prst="round2SameRect">
            <a:avLst>
              <a:gd name="adj1" fmla="val 16667"/>
              <a:gd name="adj2" fmla="val 0"/>
            </a:avLst>
          </a:prstGeom>
          <a:solidFill>
            <a:schemeClr val="lt2"/>
          </a:solidFill>
          <a:ln>
            <a:noFill/>
          </a:ln>
        </p:spPr>
        <p:txBody>
          <a:bodyPr lIns="91425" tIns="91425" rIns="91425" bIns="91425" anchor="ctr" anchorCtr="0">
            <a:noAutofit/>
          </a:bodyPr>
          <a:lstStyle/>
          <a:p>
            <a:pPr lvl="0" rtl="0">
              <a:spcBef>
                <a:spcPts val="0"/>
              </a:spcBef>
              <a:buNone/>
            </a:pPr>
            <a:endParaRPr/>
          </a:p>
        </p:txBody>
      </p:sp>
      <p:sp>
        <p:nvSpPr>
          <p:cNvPr id="311" name="Shape 311"/>
          <p:cNvSpPr txBox="1"/>
          <p:nvPr/>
        </p:nvSpPr>
        <p:spPr>
          <a:xfrm>
            <a:off x="0" y="2236625"/>
            <a:ext cx="2451600" cy="565800"/>
          </a:xfrm>
          <a:prstGeom prst="rect">
            <a:avLst/>
          </a:prstGeom>
          <a:noFill/>
          <a:ln>
            <a:noFill/>
          </a:ln>
        </p:spPr>
        <p:txBody>
          <a:bodyPr lIns="91425" tIns="91425" rIns="91425" bIns="91425" anchor="t" anchorCtr="0">
            <a:noAutofit/>
          </a:bodyPr>
          <a:lstStyle/>
          <a:p>
            <a:pPr lvl="0" rtl="0">
              <a:spcBef>
                <a:spcPts val="0"/>
              </a:spcBef>
              <a:buNone/>
            </a:pPr>
            <a:r>
              <a:rPr lang="en" sz="3000"/>
              <a:t> </a:t>
            </a:r>
            <a:r>
              <a:rPr lang="en" sz="2800" b="1">
                <a:solidFill>
                  <a:srgbClr val="828282"/>
                </a:solidFill>
              </a:rPr>
              <a:t>Response</a:t>
            </a:r>
          </a:p>
        </p:txBody>
      </p:sp>
    </p:spTree>
    <p:extLst>
      <p:ext uri="{BB962C8B-B14F-4D97-AF65-F5344CB8AC3E}">
        <p14:creationId xmlns:p14="http://schemas.microsoft.com/office/powerpoint/2010/main" val="1265026772"/>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6A3D8">
            <a:alpha val="57779"/>
          </a:srgbClr>
        </a:solidFill>
        <a:effectLst/>
      </p:bgPr>
    </p:bg>
    <p:spTree>
      <p:nvGrpSpPr>
        <p:cNvPr id="1" name="Shape 315"/>
        <p:cNvGrpSpPr/>
        <p:nvPr/>
      </p:nvGrpSpPr>
      <p:grpSpPr>
        <a:xfrm>
          <a:off x="0" y="0"/>
          <a:ext cx="0" cy="0"/>
          <a:chOff x="0" y="0"/>
          <a:chExt cx="0" cy="0"/>
        </a:xfrm>
      </p:grpSpPr>
      <p:sp>
        <p:nvSpPr>
          <p:cNvPr id="316" name="Shape 316"/>
          <p:cNvSpPr txBox="1">
            <a:spLocks noGrp="1"/>
          </p:cNvSpPr>
          <p:nvPr>
            <p:ph type="subTitle" idx="1"/>
          </p:nvPr>
        </p:nvSpPr>
        <p:spPr>
          <a:xfrm>
            <a:off x="2559000" y="131150"/>
            <a:ext cx="6273299" cy="4866600"/>
          </a:xfrm>
          <a:prstGeom prst="rect">
            <a:avLst/>
          </a:prstGeom>
        </p:spPr>
        <p:txBody>
          <a:bodyPr lIns="91425" tIns="91425" rIns="91425" bIns="91425" anchor="t" anchorCtr="0">
            <a:noAutofit/>
          </a:bodyPr>
          <a:lstStyle/>
          <a:p>
            <a:pPr lvl="0" algn="l" rtl="0">
              <a:spcBef>
                <a:spcPts val="0"/>
              </a:spcBef>
              <a:buNone/>
            </a:pPr>
            <a:endParaRPr sz="2400">
              <a:solidFill>
                <a:schemeClr val="lt1"/>
              </a:solidFill>
            </a:endParaRPr>
          </a:p>
          <a:p>
            <a:pPr marL="0" lvl="0" indent="0" algn="l" rtl="0">
              <a:lnSpc>
                <a:spcPct val="150000"/>
              </a:lnSpc>
              <a:spcBef>
                <a:spcPts val="0"/>
              </a:spcBef>
              <a:buNone/>
            </a:pPr>
            <a:endParaRPr sz="2400">
              <a:solidFill>
                <a:schemeClr val="lt1"/>
              </a:solidFill>
            </a:endParaRPr>
          </a:p>
        </p:txBody>
      </p:sp>
      <p:pic>
        <p:nvPicPr>
          <p:cNvPr id="317" name="Shape 317"/>
          <p:cNvPicPr preferRelativeResize="0"/>
          <p:nvPr/>
        </p:nvPicPr>
        <p:blipFill rotWithShape="1">
          <a:blip r:embed="rId3">
            <a:alphaModFix/>
          </a:blip>
          <a:srcRect l="20814" r="19580"/>
          <a:stretch/>
        </p:blipFill>
        <p:spPr>
          <a:xfrm>
            <a:off x="7368675" y="131150"/>
            <a:ext cx="1775325" cy="1548799"/>
          </a:xfrm>
          <a:prstGeom prst="rect">
            <a:avLst/>
          </a:prstGeom>
          <a:noFill/>
          <a:ln>
            <a:noFill/>
          </a:ln>
        </p:spPr>
      </p:pic>
      <p:sp>
        <p:nvSpPr>
          <p:cNvPr id="318" name="Shape 318"/>
          <p:cNvSpPr/>
          <p:nvPr/>
        </p:nvSpPr>
        <p:spPr>
          <a:xfrm>
            <a:off x="4122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1</a:t>
            </a:r>
          </a:p>
        </p:txBody>
      </p:sp>
      <p:sp>
        <p:nvSpPr>
          <p:cNvPr id="319" name="Shape 319"/>
          <p:cNvSpPr/>
          <p:nvPr/>
        </p:nvSpPr>
        <p:spPr>
          <a:xfrm>
            <a:off x="19639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2</a:t>
            </a:r>
          </a:p>
        </p:txBody>
      </p:sp>
      <p:sp>
        <p:nvSpPr>
          <p:cNvPr id="320" name="Shape 320"/>
          <p:cNvSpPr/>
          <p:nvPr/>
        </p:nvSpPr>
        <p:spPr>
          <a:xfrm>
            <a:off x="3576325"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3</a:t>
            </a:r>
          </a:p>
        </p:txBody>
      </p:sp>
      <p:sp>
        <p:nvSpPr>
          <p:cNvPr id="321" name="Shape 321"/>
          <p:cNvSpPr/>
          <p:nvPr/>
        </p:nvSpPr>
        <p:spPr>
          <a:xfrm>
            <a:off x="51375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4</a:t>
            </a:r>
          </a:p>
        </p:txBody>
      </p:sp>
      <p:sp>
        <p:nvSpPr>
          <p:cNvPr id="322" name="Shape 322"/>
          <p:cNvSpPr/>
          <p:nvPr/>
        </p:nvSpPr>
        <p:spPr>
          <a:xfrm>
            <a:off x="6673250" y="4570175"/>
            <a:ext cx="487499" cy="467099"/>
          </a:xfrm>
          <a:prstGeom prst="ellipse">
            <a:avLst/>
          </a:prstGeom>
          <a:noFill/>
          <a:ln w="38100"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rgbClr val="828282"/>
                </a:solidFill>
              </a:rPr>
              <a:t>5</a:t>
            </a:r>
          </a:p>
        </p:txBody>
      </p:sp>
      <p:sp>
        <p:nvSpPr>
          <p:cNvPr id="323" name="Shape 323"/>
          <p:cNvSpPr/>
          <p:nvPr/>
        </p:nvSpPr>
        <p:spPr>
          <a:xfrm>
            <a:off x="82089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6</a:t>
            </a:r>
          </a:p>
        </p:txBody>
      </p:sp>
      <p:sp>
        <p:nvSpPr>
          <p:cNvPr id="324" name="Shape 324"/>
          <p:cNvSpPr/>
          <p:nvPr/>
        </p:nvSpPr>
        <p:spPr>
          <a:xfrm rot="5400000">
            <a:off x="736650" y="1440000"/>
            <a:ext cx="790199" cy="2263499"/>
          </a:xfrm>
          <a:prstGeom prst="round2SameRect">
            <a:avLst>
              <a:gd name="adj1" fmla="val 16667"/>
              <a:gd name="adj2" fmla="val 0"/>
            </a:avLst>
          </a:prstGeom>
          <a:solidFill>
            <a:schemeClr val="lt2"/>
          </a:solidFill>
          <a:ln>
            <a:noFill/>
          </a:ln>
        </p:spPr>
        <p:txBody>
          <a:bodyPr lIns="91425" tIns="91425" rIns="91425" bIns="91425" anchor="ctr" anchorCtr="0">
            <a:noAutofit/>
          </a:bodyPr>
          <a:lstStyle/>
          <a:p>
            <a:pPr lvl="0" rtl="0">
              <a:spcBef>
                <a:spcPts val="0"/>
              </a:spcBef>
              <a:buNone/>
            </a:pPr>
            <a:endParaRPr/>
          </a:p>
        </p:txBody>
      </p:sp>
      <p:sp>
        <p:nvSpPr>
          <p:cNvPr id="325" name="Shape 325"/>
          <p:cNvSpPr txBox="1"/>
          <p:nvPr/>
        </p:nvSpPr>
        <p:spPr>
          <a:xfrm>
            <a:off x="0" y="2236625"/>
            <a:ext cx="2451600" cy="565800"/>
          </a:xfrm>
          <a:prstGeom prst="rect">
            <a:avLst/>
          </a:prstGeom>
          <a:noFill/>
          <a:ln>
            <a:noFill/>
          </a:ln>
        </p:spPr>
        <p:txBody>
          <a:bodyPr lIns="91425" tIns="91425" rIns="91425" bIns="91425" anchor="t" anchorCtr="0">
            <a:noAutofit/>
          </a:bodyPr>
          <a:lstStyle/>
          <a:p>
            <a:pPr lvl="0" rtl="0">
              <a:spcBef>
                <a:spcPts val="0"/>
              </a:spcBef>
              <a:buNone/>
            </a:pPr>
            <a:r>
              <a:rPr lang="en" sz="3000"/>
              <a:t> </a:t>
            </a:r>
            <a:r>
              <a:rPr lang="en" sz="2800" b="1">
                <a:solidFill>
                  <a:srgbClr val="828282"/>
                </a:solidFill>
              </a:rPr>
              <a:t>Discussion</a:t>
            </a:r>
          </a:p>
        </p:txBody>
      </p:sp>
      <p:sp>
        <p:nvSpPr>
          <p:cNvPr id="326" name="Shape 326"/>
          <p:cNvSpPr/>
          <p:nvPr/>
        </p:nvSpPr>
        <p:spPr>
          <a:xfrm>
            <a:off x="5137575" y="2295625"/>
            <a:ext cx="1658999" cy="1118100"/>
          </a:xfrm>
          <a:prstGeom prst="flowChartMagneticTape">
            <a:avLst/>
          </a:prstGeom>
          <a:solidFill>
            <a:schemeClr val="lt2"/>
          </a:solidFill>
          <a:ln w="28575"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a:solidFill>
                  <a:srgbClr val="828282"/>
                </a:solidFill>
              </a:rPr>
              <a:t>reputation?</a:t>
            </a:r>
          </a:p>
        </p:txBody>
      </p:sp>
      <p:sp>
        <p:nvSpPr>
          <p:cNvPr id="327" name="Shape 327"/>
          <p:cNvSpPr/>
          <p:nvPr/>
        </p:nvSpPr>
        <p:spPr>
          <a:xfrm flipH="1">
            <a:off x="2983724" y="1134075"/>
            <a:ext cx="2072700" cy="1401000"/>
          </a:xfrm>
          <a:prstGeom prst="flowChartMagneticTape">
            <a:avLst/>
          </a:prstGeom>
          <a:solidFill>
            <a:schemeClr val="lt2"/>
          </a:solidFill>
          <a:ln w="28575"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a:solidFill>
                  <a:srgbClr val="828282"/>
                </a:solidFill>
              </a:rPr>
              <a:t>brand image?</a:t>
            </a:r>
          </a:p>
        </p:txBody>
      </p:sp>
      <p:sp>
        <p:nvSpPr>
          <p:cNvPr id="328" name="Shape 328"/>
          <p:cNvSpPr/>
          <p:nvPr/>
        </p:nvSpPr>
        <p:spPr>
          <a:xfrm>
            <a:off x="5000325" y="989425"/>
            <a:ext cx="1945799" cy="1306200"/>
          </a:xfrm>
          <a:prstGeom prst="flowChartMagneticTape">
            <a:avLst/>
          </a:prstGeom>
          <a:solidFill>
            <a:schemeClr val="lt2"/>
          </a:solidFill>
          <a:ln w="28575"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a:solidFill>
                  <a:srgbClr val="828282"/>
                </a:solidFill>
              </a:rPr>
              <a:t>company’s response evaluation?</a:t>
            </a:r>
          </a:p>
        </p:txBody>
      </p:sp>
      <p:sp>
        <p:nvSpPr>
          <p:cNvPr id="329" name="Shape 329"/>
          <p:cNvSpPr/>
          <p:nvPr/>
        </p:nvSpPr>
        <p:spPr>
          <a:xfrm flipH="1">
            <a:off x="2933124" y="2469525"/>
            <a:ext cx="2451600" cy="1548900"/>
          </a:xfrm>
          <a:prstGeom prst="flowChartMagneticTape">
            <a:avLst/>
          </a:prstGeom>
          <a:solidFill>
            <a:schemeClr val="lt2"/>
          </a:solidFill>
          <a:ln w="28575"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a:solidFill>
                  <a:srgbClr val="828282"/>
                </a:solidFill>
              </a:rPr>
              <a:t>crisis origin &amp; impact?</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6A3D8">
            <a:alpha val="57779"/>
          </a:srgbClr>
        </a:solidFill>
        <a:effectLst/>
      </p:bgPr>
    </p:bg>
    <p:spTree>
      <p:nvGrpSpPr>
        <p:cNvPr id="1" name="Shape 333"/>
        <p:cNvGrpSpPr/>
        <p:nvPr/>
      </p:nvGrpSpPr>
      <p:grpSpPr>
        <a:xfrm>
          <a:off x="0" y="0"/>
          <a:ext cx="0" cy="0"/>
          <a:chOff x="0" y="0"/>
          <a:chExt cx="0" cy="0"/>
        </a:xfrm>
      </p:grpSpPr>
      <p:sp>
        <p:nvSpPr>
          <p:cNvPr id="334" name="Shape 334"/>
          <p:cNvSpPr txBox="1">
            <a:spLocks noGrp="1"/>
          </p:cNvSpPr>
          <p:nvPr>
            <p:ph type="subTitle" idx="1"/>
          </p:nvPr>
        </p:nvSpPr>
        <p:spPr>
          <a:xfrm>
            <a:off x="2263500" y="1441075"/>
            <a:ext cx="5586300" cy="2413200"/>
          </a:xfrm>
          <a:prstGeom prst="rect">
            <a:avLst/>
          </a:prstGeom>
        </p:spPr>
        <p:txBody>
          <a:bodyPr lIns="91425" tIns="91425" rIns="91425" bIns="91425" anchor="t" anchorCtr="0">
            <a:noAutofit/>
          </a:bodyPr>
          <a:lstStyle/>
          <a:p>
            <a:pPr marL="457200" lvl="0" indent="-317500" algn="l" rtl="0">
              <a:lnSpc>
                <a:spcPct val="150000"/>
              </a:lnSpc>
              <a:spcBef>
                <a:spcPts val="0"/>
              </a:spcBef>
              <a:buClr>
                <a:schemeClr val="lt1"/>
              </a:buClr>
              <a:buSzPct val="100000"/>
              <a:buChar char="●"/>
            </a:pPr>
            <a:r>
              <a:rPr lang="pl-PL" sz="1400" b="1" dirty="0">
                <a:solidFill>
                  <a:srgbClr val="A64D79"/>
                </a:solidFill>
              </a:rPr>
              <a:t>I</a:t>
            </a:r>
            <a:r>
              <a:rPr lang="en" sz="1400" b="1" dirty="0" smtClean="0">
                <a:solidFill>
                  <a:srgbClr val="A64D79"/>
                </a:solidFill>
              </a:rPr>
              <a:t>nseparability </a:t>
            </a:r>
            <a:r>
              <a:rPr lang="en" sz="1400" dirty="0">
                <a:solidFill>
                  <a:schemeClr val="lt1"/>
                </a:solidFill>
              </a:rPr>
              <a:t>of the brand from the </a:t>
            </a:r>
            <a:r>
              <a:rPr lang="en" sz="1400" b="1" dirty="0">
                <a:solidFill>
                  <a:srgbClr val="A64D79"/>
                </a:solidFill>
              </a:rPr>
              <a:t>celebrity </a:t>
            </a:r>
            <a:r>
              <a:rPr lang="en" sz="1400" dirty="0">
                <a:solidFill>
                  <a:schemeClr val="lt1"/>
                </a:solidFill>
              </a:rPr>
              <a:t>in case of </a:t>
            </a:r>
            <a:br>
              <a:rPr lang="en" sz="1400" dirty="0">
                <a:solidFill>
                  <a:schemeClr val="lt1"/>
                </a:solidFill>
              </a:rPr>
            </a:br>
            <a:r>
              <a:rPr lang="en" sz="1400" dirty="0">
                <a:solidFill>
                  <a:schemeClr val="lt1"/>
                </a:solidFill>
              </a:rPr>
              <a:t>celebrity founded company</a:t>
            </a:r>
          </a:p>
          <a:p>
            <a:pPr marL="457200" lvl="0" indent="-317500" algn="l" rtl="0">
              <a:lnSpc>
                <a:spcPct val="150000"/>
              </a:lnSpc>
              <a:spcBef>
                <a:spcPts val="0"/>
              </a:spcBef>
              <a:buClr>
                <a:schemeClr val="lt1"/>
              </a:buClr>
              <a:buSzPct val="100000"/>
              <a:buChar char="●"/>
            </a:pPr>
            <a:r>
              <a:rPr lang="pl-PL" sz="1400" dirty="0">
                <a:solidFill>
                  <a:schemeClr val="lt1"/>
                </a:solidFill>
              </a:rPr>
              <a:t>P</a:t>
            </a:r>
            <a:r>
              <a:rPr lang="en" sz="1400" dirty="0" smtClean="0">
                <a:solidFill>
                  <a:schemeClr val="lt1"/>
                </a:solidFill>
              </a:rPr>
              <a:t>roducts </a:t>
            </a:r>
            <a:r>
              <a:rPr lang="en" sz="1400" dirty="0">
                <a:solidFill>
                  <a:schemeClr val="lt1"/>
                </a:solidFill>
              </a:rPr>
              <a:t>need to be </a:t>
            </a:r>
            <a:r>
              <a:rPr lang="pl-PL" sz="1400" dirty="0" err="1" smtClean="0">
                <a:solidFill>
                  <a:schemeClr val="lt1"/>
                </a:solidFill>
              </a:rPr>
              <a:t>extensively</a:t>
            </a:r>
            <a:r>
              <a:rPr lang="pl-PL" sz="1400" dirty="0" smtClean="0">
                <a:solidFill>
                  <a:schemeClr val="lt1"/>
                </a:solidFill>
              </a:rPr>
              <a:t> </a:t>
            </a:r>
            <a:r>
              <a:rPr lang="en" sz="1400" dirty="0" smtClean="0">
                <a:solidFill>
                  <a:schemeClr val="lt1"/>
                </a:solidFill>
              </a:rPr>
              <a:t>tested</a:t>
            </a:r>
            <a:endParaRPr lang="en" sz="1400" dirty="0">
              <a:solidFill>
                <a:schemeClr val="lt1"/>
              </a:solidFill>
            </a:endParaRPr>
          </a:p>
          <a:p>
            <a:pPr marL="457200" lvl="0" indent="-317500" algn="l" rtl="0">
              <a:lnSpc>
                <a:spcPct val="150000"/>
              </a:lnSpc>
              <a:spcBef>
                <a:spcPts val="0"/>
              </a:spcBef>
              <a:buClr>
                <a:schemeClr val="lt1"/>
              </a:buClr>
              <a:buSzPct val="100000"/>
              <a:buChar char="●"/>
            </a:pPr>
            <a:r>
              <a:rPr lang="pl-PL" sz="1400" dirty="0">
                <a:solidFill>
                  <a:schemeClr val="lt1"/>
                </a:solidFill>
              </a:rPr>
              <a:t>C</a:t>
            </a:r>
            <a:r>
              <a:rPr lang="en" sz="1400" dirty="0" smtClean="0">
                <a:solidFill>
                  <a:schemeClr val="lt1"/>
                </a:solidFill>
              </a:rPr>
              <a:t>risis </a:t>
            </a:r>
            <a:r>
              <a:rPr lang="en" sz="1400" dirty="0">
                <a:solidFill>
                  <a:schemeClr val="lt1"/>
                </a:solidFill>
              </a:rPr>
              <a:t>spreads faster in case </a:t>
            </a:r>
            <a:r>
              <a:rPr lang="en" sz="1400" dirty="0" smtClean="0">
                <a:solidFill>
                  <a:schemeClr val="lt1"/>
                </a:solidFill>
              </a:rPr>
              <a:t>of</a:t>
            </a:r>
            <a:r>
              <a:rPr lang="pl-PL" sz="1400" dirty="0" smtClean="0">
                <a:solidFill>
                  <a:schemeClr val="lt1"/>
                </a:solidFill>
              </a:rPr>
              <a:t> </a:t>
            </a:r>
            <a:r>
              <a:rPr lang="pl-PL" sz="1400" dirty="0" err="1" smtClean="0">
                <a:solidFill>
                  <a:schemeClr val="lt1"/>
                </a:solidFill>
              </a:rPr>
              <a:t>brands</a:t>
            </a:r>
            <a:r>
              <a:rPr lang="pl-PL" sz="1400" dirty="0" smtClean="0">
                <a:solidFill>
                  <a:schemeClr val="lt1"/>
                </a:solidFill>
              </a:rPr>
              <a:t> native to</a:t>
            </a:r>
            <a:r>
              <a:rPr lang="en" sz="1400" dirty="0" smtClean="0">
                <a:solidFill>
                  <a:schemeClr val="lt1"/>
                </a:solidFill>
              </a:rPr>
              <a:t> </a:t>
            </a:r>
            <a:r>
              <a:rPr lang="en" sz="1400" dirty="0">
                <a:solidFill>
                  <a:schemeClr val="lt1"/>
                </a:solidFill>
              </a:rPr>
              <a:t>social media </a:t>
            </a:r>
          </a:p>
          <a:p>
            <a:pPr marL="457200" lvl="0" indent="-317500" algn="l" rtl="0">
              <a:lnSpc>
                <a:spcPct val="150000"/>
              </a:lnSpc>
              <a:spcBef>
                <a:spcPts val="0"/>
              </a:spcBef>
              <a:buClr>
                <a:schemeClr val="lt1"/>
              </a:buClr>
              <a:buSzPct val="100000"/>
              <a:buChar char="●"/>
            </a:pPr>
            <a:r>
              <a:rPr lang="pl-PL" sz="1400" dirty="0">
                <a:solidFill>
                  <a:schemeClr val="lt1"/>
                </a:solidFill>
              </a:rPr>
              <a:t>C</a:t>
            </a:r>
            <a:r>
              <a:rPr lang="en" sz="1400" dirty="0" smtClean="0">
                <a:solidFill>
                  <a:schemeClr val="lt1"/>
                </a:solidFill>
              </a:rPr>
              <a:t>risis </a:t>
            </a:r>
            <a:r>
              <a:rPr lang="en" sz="1400" dirty="0">
                <a:solidFill>
                  <a:schemeClr val="lt1"/>
                </a:solidFill>
              </a:rPr>
              <a:t>situation may severely </a:t>
            </a:r>
            <a:r>
              <a:rPr lang="en" sz="1400" b="1" dirty="0">
                <a:solidFill>
                  <a:srgbClr val="A64D79"/>
                </a:solidFill>
              </a:rPr>
              <a:t>affect launch investments</a:t>
            </a:r>
          </a:p>
        </p:txBody>
      </p:sp>
      <p:pic>
        <p:nvPicPr>
          <p:cNvPr id="335" name="Shape 335"/>
          <p:cNvPicPr preferRelativeResize="0"/>
          <p:nvPr/>
        </p:nvPicPr>
        <p:blipFill rotWithShape="1">
          <a:blip r:embed="rId3">
            <a:alphaModFix/>
          </a:blip>
          <a:srcRect l="20814" r="19580"/>
          <a:stretch/>
        </p:blipFill>
        <p:spPr>
          <a:xfrm>
            <a:off x="7368675" y="131150"/>
            <a:ext cx="1775325" cy="1548799"/>
          </a:xfrm>
          <a:prstGeom prst="rect">
            <a:avLst/>
          </a:prstGeom>
          <a:noFill/>
          <a:ln>
            <a:noFill/>
          </a:ln>
        </p:spPr>
      </p:pic>
      <p:sp>
        <p:nvSpPr>
          <p:cNvPr id="336" name="Shape 336"/>
          <p:cNvSpPr/>
          <p:nvPr/>
        </p:nvSpPr>
        <p:spPr>
          <a:xfrm>
            <a:off x="4122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1</a:t>
            </a:r>
          </a:p>
        </p:txBody>
      </p:sp>
      <p:sp>
        <p:nvSpPr>
          <p:cNvPr id="337" name="Shape 337"/>
          <p:cNvSpPr/>
          <p:nvPr/>
        </p:nvSpPr>
        <p:spPr>
          <a:xfrm>
            <a:off x="19639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2</a:t>
            </a:r>
          </a:p>
        </p:txBody>
      </p:sp>
      <p:sp>
        <p:nvSpPr>
          <p:cNvPr id="338" name="Shape 338"/>
          <p:cNvSpPr/>
          <p:nvPr/>
        </p:nvSpPr>
        <p:spPr>
          <a:xfrm>
            <a:off x="3576325"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3</a:t>
            </a:r>
          </a:p>
        </p:txBody>
      </p:sp>
      <p:sp>
        <p:nvSpPr>
          <p:cNvPr id="339" name="Shape 339"/>
          <p:cNvSpPr/>
          <p:nvPr/>
        </p:nvSpPr>
        <p:spPr>
          <a:xfrm>
            <a:off x="5137562"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4</a:t>
            </a:r>
          </a:p>
        </p:txBody>
      </p:sp>
      <p:sp>
        <p:nvSpPr>
          <p:cNvPr id="340" name="Shape 340"/>
          <p:cNvSpPr/>
          <p:nvPr/>
        </p:nvSpPr>
        <p:spPr>
          <a:xfrm>
            <a:off x="6673250" y="4570175"/>
            <a:ext cx="487499" cy="467099"/>
          </a:xfrm>
          <a:prstGeom prst="ellipse">
            <a:avLst/>
          </a:prstGeom>
          <a:no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chemeClr val="lt1"/>
                </a:solidFill>
              </a:rPr>
              <a:t>5</a:t>
            </a:r>
          </a:p>
        </p:txBody>
      </p:sp>
      <p:sp>
        <p:nvSpPr>
          <p:cNvPr id="341" name="Shape 341"/>
          <p:cNvSpPr/>
          <p:nvPr/>
        </p:nvSpPr>
        <p:spPr>
          <a:xfrm>
            <a:off x="8208950" y="4570175"/>
            <a:ext cx="487499" cy="467099"/>
          </a:xfrm>
          <a:prstGeom prst="ellipse">
            <a:avLst/>
          </a:prstGeom>
          <a:noFill/>
          <a:ln w="38100" cap="flat" cmpd="sng">
            <a:solidFill>
              <a:srgbClr val="828282"/>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a:solidFill>
                  <a:srgbClr val="828282"/>
                </a:solidFill>
              </a:rPr>
              <a:t>6</a:t>
            </a:r>
          </a:p>
        </p:txBody>
      </p:sp>
      <p:sp>
        <p:nvSpPr>
          <p:cNvPr id="342" name="Shape 342"/>
          <p:cNvSpPr/>
          <p:nvPr/>
        </p:nvSpPr>
        <p:spPr>
          <a:xfrm rot="5400000">
            <a:off x="736650" y="1440000"/>
            <a:ext cx="790199" cy="2263499"/>
          </a:xfrm>
          <a:prstGeom prst="round2SameRect">
            <a:avLst>
              <a:gd name="adj1" fmla="val 16667"/>
              <a:gd name="adj2" fmla="val 0"/>
            </a:avLst>
          </a:prstGeom>
          <a:solidFill>
            <a:schemeClr val="lt2"/>
          </a:solidFill>
          <a:ln>
            <a:noFill/>
          </a:ln>
        </p:spPr>
        <p:txBody>
          <a:bodyPr lIns="91425" tIns="91425" rIns="91425" bIns="91425" anchor="ctr" anchorCtr="0">
            <a:noAutofit/>
          </a:bodyPr>
          <a:lstStyle/>
          <a:p>
            <a:pPr lvl="0" rtl="0">
              <a:spcBef>
                <a:spcPts val="0"/>
              </a:spcBef>
              <a:buNone/>
            </a:pPr>
            <a:endParaRPr/>
          </a:p>
        </p:txBody>
      </p:sp>
      <p:sp>
        <p:nvSpPr>
          <p:cNvPr id="343" name="Shape 343"/>
          <p:cNvSpPr txBox="1"/>
          <p:nvPr/>
        </p:nvSpPr>
        <p:spPr>
          <a:xfrm>
            <a:off x="0" y="2236625"/>
            <a:ext cx="2451600" cy="565800"/>
          </a:xfrm>
          <a:prstGeom prst="rect">
            <a:avLst/>
          </a:prstGeom>
          <a:noFill/>
          <a:ln>
            <a:noFill/>
          </a:ln>
        </p:spPr>
        <p:txBody>
          <a:bodyPr lIns="91425" tIns="91425" rIns="91425" bIns="91425" anchor="t" anchorCtr="0">
            <a:noAutofit/>
          </a:bodyPr>
          <a:lstStyle/>
          <a:p>
            <a:pPr lvl="0" rtl="0">
              <a:spcBef>
                <a:spcPts val="0"/>
              </a:spcBef>
              <a:buNone/>
            </a:pPr>
            <a:r>
              <a:rPr lang="en" sz="3000"/>
              <a:t> </a:t>
            </a:r>
            <a:r>
              <a:rPr lang="en" sz="2800" b="1">
                <a:solidFill>
                  <a:srgbClr val="828282"/>
                </a:solidFill>
              </a:rPr>
              <a:t>Takeaways</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873</Words>
  <Application>Microsoft Macintosh PowerPoint</Application>
  <PresentationFormat>Bildspel på skärmen (16:9)</PresentationFormat>
  <Paragraphs>243</Paragraphs>
  <Slides>20</Slides>
  <Notes>20</Notes>
  <HiddenSlides>0</HiddenSlides>
  <MMClips>2</MMClips>
  <ScaleCrop>false</ScaleCrop>
  <HeadingPairs>
    <vt:vector size="4" baseType="variant">
      <vt:variant>
        <vt:lpstr>Tema</vt:lpstr>
      </vt:variant>
      <vt:variant>
        <vt:i4>1</vt:i4>
      </vt:variant>
      <vt:variant>
        <vt:lpstr>Bildrubriker</vt:lpstr>
      </vt:variant>
      <vt:variant>
        <vt:i4>20</vt:i4>
      </vt:variant>
    </vt:vector>
  </HeadingPairs>
  <TitlesOfParts>
    <vt:vector size="21" baseType="lpstr">
      <vt:lpstr>simple-light-2</vt:lpstr>
      <vt:lpstr>The (not-so-honest)  Honest Company</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(not-so-honest)  Honest Company</dc:title>
  <cp:lastModifiedBy>Mats Urde</cp:lastModifiedBy>
  <cp:revision>17</cp:revision>
  <dcterms:modified xsi:type="dcterms:W3CDTF">2016-06-01T14:25:38Z</dcterms:modified>
</cp:coreProperties>
</file>