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artin Lam" initials="ML" lastIdx="0" clrIdx="0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39" autoAdjust="0"/>
    <p:restoredTop sz="94660"/>
  </p:normalViewPr>
  <p:slideViewPr>
    <p:cSldViewPr snapToGrid="0">
      <p:cViewPr varScale="1">
        <p:scale>
          <a:sx n="95" d="100"/>
          <a:sy n="95" d="100"/>
        </p:scale>
        <p:origin x="552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commentAuthors" Target="commentAuthors.xml"/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6" Type="http://schemas.openxmlformats.org/officeDocument/2006/relationships/theme" Target="theme/theme1.xml"/><Relationship Id="rId7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456C8D0-7F20-43EA-B561-3FCD98CC39F8}" type="doc">
      <dgm:prSet loTypeId="urn:microsoft.com/office/officeart/2005/8/layout/bProcess4" loCatId="process" qsTypeId="urn:microsoft.com/office/officeart/2005/8/quickstyle/simple2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D77056C5-10F3-4568-A4ED-24DEE2F553AE}">
      <dgm:prSet phldrT="[Text]">
        <dgm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dgm:style>
      </dgm:prSet>
      <dgm:spPr>
        <a:gradFill flip="none" rotWithShape="1">
          <a:gsLst>
            <a:gs pos="0">
              <a:schemeClr val="accent2">
                <a:lumMod val="67000"/>
              </a:schemeClr>
            </a:gs>
            <a:gs pos="48000">
              <a:schemeClr val="accent2">
                <a:lumMod val="97000"/>
                <a:lumOff val="3000"/>
              </a:schemeClr>
            </a:gs>
            <a:gs pos="100000">
              <a:schemeClr val="accent2">
                <a:lumMod val="60000"/>
                <a:lumOff val="40000"/>
              </a:schemeClr>
            </a:gs>
          </a:gsLst>
          <a:lin ang="16200000" scaled="1"/>
          <a:tileRect/>
        </a:gradFill>
        <a:ln>
          <a:noFill/>
        </a:ln>
      </dgm:spPr>
      <dgm:t>
        <a:bodyPr/>
        <a:lstStyle/>
        <a:p>
          <a:r>
            <a:rPr lang="en-US" dirty="0" smtClean="0"/>
            <a:t>Val</a:t>
          </a:r>
          <a:r>
            <a:rPr lang="en-US" baseline="0" dirty="0" smtClean="0"/>
            <a:t> </a:t>
          </a:r>
          <a:r>
            <a:rPr lang="en-US" baseline="0" dirty="0" err="1" smtClean="0"/>
            <a:t>av</a:t>
          </a:r>
          <a:r>
            <a:rPr lang="en-US" baseline="0" dirty="0" smtClean="0"/>
            <a:t> </a:t>
          </a:r>
          <a:r>
            <a:rPr lang="en-US" baseline="0" dirty="0" err="1" smtClean="0"/>
            <a:t>metoder</a:t>
          </a:r>
          <a:r>
            <a:rPr lang="en-US" baseline="0" dirty="0" smtClean="0"/>
            <a:t> </a:t>
          </a:r>
          <a:r>
            <a:rPr lang="en-US" baseline="0" dirty="0" err="1" smtClean="0"/>
            <a:t>för</a:t>
          </a:r>
          <a:r>
            <a:rPr lang="en-US" baseline="0" dirty="0" smtClean="0"/>
            <a:t> </a:t>
          </a:r>
          <a:r>
            <a:rPr lang="en-US" baseline="0" dirty="0" err="1" smtClean="0"/>
            <a:t>trafiksimulering</a:t>
          </a:r>
          <a:endParaRPr lang="en-US" dirty="0"/>
        </a:p>
      </dgm:t>
    </dgm:pt>
    <dgm:pt modelId="{CF1A1958-C00D-4056-A479-DCCD28CB7779}" type="parTrans" cxnId="{F4DC08F7-5825-48A8-A680-3301B7BB7101}">
      <dgm:prSet/>
      <dgm:spPr/>
      <dgm:t>
        <a:bodyPr/>
        <a:lstStyle/>
        <a:p>
          <a:endParaRPr lang="en-US"/>
        </a:p>
      </dgm:t>
    </dgm:pt>
    <dgm:pt modelId="{941EC5FB-E130-4A08-A757-6427B32E0CB5}" type="sibTrans" cxnId="{F4DC08F7-5825-48A8-A680-3301B7BB7101}">
      <dgm:prSet/>
      <dgm:spPr/>
      <dgm:t>
        <a:bodyPr/>
        <a:lstStyle/>
        <a:p>
          <a:endParaRPr lang="en-US"/>
        </a:p>
      </dgm:t>
    </dgm:pt>
    <dgm:pt modelId="{1E90DD02-E05F-48AD-91BF-960E62DD2B8E}">
      <dgm:prSet phldrT="[Text]"/>
      <dgm:spPr/>
      <dgm:t>
        <a:bodyPr/>
        <a:lstStyle/>
        <a:p>
          <a:r>
            <a:rPr lang="en-US" dirty="0" err="1" smtClean="0"/>
            <a:t>Datainsamling</a:t>
          </a:r>
          <a:endParaRPr lang="en-US" dirty="0"/>
        </a:p>
      </dgm:t>
    </dgm:pt>
    <dgm:pt modelId="{B7A89C92-DF9A-40EC-B491-0F577FB2E237}" type="parTrans" cxnId="{FB77A6D7-ACC9-4595-80A7-FF3D59EDDE05}">
      <dgm:prSet/>
      <dgm:spPr/>
      <dgm:t>
        <a:bodyPr/>
        <a:lstStyle/>
        <a:p>
          <a:endParaRPr lang="en-US"/>
        </a:p>
      </dgm:t>
    </dgm:pt>
    <dgm:pt modelId="{510F2C69-A007-41C4-A486-9C8858839153}" type="sibTrans" cxnId="{FB77A6D7-ACC9-4595-80A7-FF3D59EDDE05}">
      <dgm:prSet/>
      <dgm:spPr/>
      <dgm:t>
        <a:bodyPr/>
        <a:lstStyle/>
        <a:p>
          <a:endParaRPr lang="en-US"/>
        </a:p>
      </dgm:t>
    </dgm:pt>
    <dgm:pt modelId="{01AC6EF1-237F-4534-AE9C-F67F5FA261BF}">
      <dgm:prSet phldrT="[Text]"/>
      <dgm:spPr/>
      <dgm:t>
        <a:bodyPr/>
        <a:lstStyle/>
        <a:p>
          <a:r>
            <a:rPr lang="en-US" dirty="0" err="1" smtClean="0"/>
            <a:t>Uppbyggnad</a:t>
          </a:r>
          <a:r>
            <a:rPr lang="en-US" dirty="0" smtClean="0"/>
            <a:t> </a:t>
          </a:r>
          <a:r>
            <a:rPr lang="en-US" dirty="0" err="1" smtClean="0"/>
            <a:t>av</a:t>
          </a:r>
          <a:r>
            <a:rPr lang="en-US" dirty="0" smtClean="0"/>
            <a:t> </a:t>
          </a:r>
          <a:r>
            <a:rPr lang="en-US" dirty="0" err="1" smtClean="0"/>
            <a:t>basmodell</a:t>
          </a:r>
          <a:endParaRPr lang="en-US" dirty="0"/>
        </a:p>
      </dgm:t>
    </dgm:pt>
    <dgm:pt modelId="{523C861B-E03E-4EC7-A549-1F7890B3E5F2}" type="parTrans" cxnId="{175F4403-D0CA-415D-9433-50F3DAD0D968}">
      <dgm:prSet/>
      <dgm:spPr/>
      <dgm:t>
        <a:bodyPr/>
        <a:lstStyle/>
        <a:p>
          <a:endParaRPr lang="en-US"/>
        </a:p>
      </dgm:t>
    </dgm:pt>
    <dgm:pt modelId="{FD14BDAA-FE6B-4CE1-9C28-D0733E9B2FB2}" type="sibTrans" cxnId="{175F4403-D0CA-415D-9433-50F3DAD0D968}">
      <dgm:prSet/>
      <dgm:spPr/>
      <dgm:t>
        <a:bodyPr/>
        <a:lstStyle/>
        <a:p>
          <a:endParaRPr lang="en-US"/>
        </a:p>
      </dgm:t>
    </dgm:pt>
    <dgm:pt modelId="{D039609F-B172-4CF2-B15B-71B675BEE313}">
      <dgm:prSet phldrT="[Text]"/>
      <dgm:spPr/>
      <dgm:t>
        <a:bodyPr/>
        <a:lstStyle/>
        <a:p>
          <a:r>
            <a:rPr lang="en-US" dirty="0" err="1" smtClean="0"/>
            <a:t>Verifiering</a:t>
          </a:r>
          <a:endParaRPr lang="en-US" dirty="0"/>
        </a:p>
      </dgm:t>
    </dgm:pt>
    <dgm:pt modelId="{09A75358-FF50-4F00-B92D-65677FF577EC}" type="parTrans" cxnId="{F282F1FE-0D58-451A-90D9-AFA47C2DC3DC}">
      <dgm:prSet/>
      <dgm:spPr/>
      <dgm:t>
        <a:bodyPr/>
        <a:lstStyle/>
        <a:p>
          <a:endParaRPr lang="en-US"/>
        </a:p>
      </dgm:t>
    </dgm:pt>
    <dgm:pt modelId="{B635801E-6FAF-461E-98D3-21CBEBC64774}" type="sibTrans" cxnId="{F282F1FE-0D58-451A-90D9-AFA47C2DC3DC}">
      <dgm:prSet/>
      <dgm:spPr/>
      <dgm:t>
        <a:bodyPr/>
        <a:lstStyle/>
        <a:p>
          <a:endParaRPr lang="en-US"/>
        </a:p>
      </dgm:t>
    </dgm:pt>
    <dgm:pt modelId="{817098F1-F49B-44B9-92AE-CFFEC9A3C0F3}">
      <dgm:prSet phldrT="[Text]"/>
      <dgm:spPr/>
      <dgm:t>
        <a:bodyPr/>
        <a:lstStyle/>
        <a:p>
          <a:r>
            <a:rPr lang="en-US" dirty="0" err="1" smtClean="0"/>
            <a:t>Kalibrering</a:t>
          </a:r>
          <a:endParaRPr lang="en-US" dirty="0"/>
        </a:p>
      </dgm:t>
    </dgm:pt>
    <dgm:pt modelId="{B9D91E7A-269D-4E29-9582-453D96DFA53D}" type="parTrans" cxnId="{64C881AF-78DD-4835-8A74-74F2C9C1D5E4}">
      <dgm:prSet/>
      <dgm:spPr/>
      <dgm:t>
        <a:bodyPr/>
        <a:lstStyle/>
        <a:p>
          <a:endParaRPr lang="en-US"/>
        </a:p>
      </dgm:t>
    </dgm:pt>
    <dgm:pt modelId="{F36D126C-43B0-4662-8FF8-9A85A8D32DEB}" type="sibTrans" cxnId="{64C881AF-78DD-4835-8A74-74F2C9C1D5E4}">
      <dgm:prSet/>
      <dgm:spPr/>
      <dgm:t>
        <a:bodyPr/>
        <a:lstStyle/>
        <a:p>
          <a:endParaRPr lang="en-US"/>
        </a:p>
      </dgm:t>
    </dgm:pt>
    <dgm:pt modelId="{88210DC1-58B1-4F2F-B5A6-7AD6B6547D0B}">
      <dgm:prSet phldrT="[Text]"/>
      <dgm:spPr/>
      <dgm:t>
        <a:bodyPr/>
        <a:lstStyle/>
        <a:p>
          <a:r>
            <a:rPr lang="en-US" dirty="0" err="1" smtClean="0"/>
            <a:t>Validering</a:t>
          </a:r>
          <a:endParaRPr lang="en-US" dirty="0"/>
        </a:p>
      </dgm:t>
    </dgm:pt>
    <dgm:pt modelId="{DBF5B8FA-9CD5-4AD8-8A80-36500367C253}" type="parTrans" cxnId="{C5F43FE7-3632-4950-A274-6D9AC52DC53B}">
      <dgm:prSet/>
      <dgm:spPr/>
      <dgm:t>
        <a:bodyPr/>
        <a:lstStyle/>
        <a:p>
          <a:endParaRPr lang="en-US"/>
        </a:p>
      </dgm:t>
    </dgm:pt>
    <dgm:pt modelId="{CEE3E459-39A4-4B5A-B33C-06C830AC22F5}" type="sibTrans" cxnId="{C5F43FE7-3632-4950-A274-6D9AC52DC53B}">
      <dgm:prSet/>
      <dgm:spPr/>
      <dgm:t>
        <a:bodyPr/>
        <a:lstStyle/>
        <a:p>
          <a:endParaRPr lang="en-US"/>
        </a:p>
      </dgm:t>
    </dgm:pt>
    <dgm:pt modelId="{613068E7-C10C-4BE6-A7F2-67004DCA2BB4}">
      <dgm:prSet phldrT="[Text]"/>
      <dgm:spPr/>
      <dgm:t>
        <a:bodyPr/>
        <a:lstStyle/>
        <a:p>
          <a:r>
            <a:rPr lang="en-US" dirty="0" err="1" smtClean="0"/>
            <a:t>Dokumentering</a:t>
          </a:r>
          <a:endParaRPr lang="en-US" dirty="0"/>
        </a:p>
      </dgm:t>
    </dgm:pt>
    <dgm:pt modelId="{FDAF39E1-E8DE-4FFA-B70F-76AA30FEA6D0}" type="parTrans" cxnId="{137AE3E4-F4D0-4CED-89D9-BA2D3C384401}">
      <dgm:prSet/>
      <dgm:spPr/>
      <dgm:t>
        <a:bodyPr/>
        <a:lstStyle/>
        <a:p>
          <a:endParaRPr lang="en-US"/>
        </a:p>
      </dgm:t>
    </dgm:pt>
    <dgm:pt modelId="{255C883C-850D-42C2-B6F3-DE7B29C83EC7}" type="sibTrans" cxnId="{137AE3E4-F4D0-4CED-89D9-BA2D3C384401}">
      <dgm:prSet/>
      <dgm:spPr/>
      <dgm:t>
        <a:bodyPr/>
        <a:lstStyle/>
        <a:p>
          <a:endParaRPr lang="en-US"/>
        </a:p>
      </dgm:t>
    </dgm:pt>
    <dgm:pt modelId="{F0B9095D-A9A8-459A-BC3B-11A1F1AAED9C}">
      <dgm:prSet phldrT="[Text]"/>
      <dgm:spPr/>
      <dgm:t>
        <a:bodyPr/>
        <a:lstStyle/>
        <a:p>
          <a:r>
            <a:rPr lang="en-US" dirty="0" err="1" smtClean="0"/>
            <a:t>Analys</a:t>
          </a:r>
          <a:r>
            <a:rPr lang="en-US" dirty="0" smtClean="0"/>
            <a:t> </a:t>
          </a:r>
          <a:r>
            <a:rPr lang="en-US" dirty="0" err="1" smtClean="0"/>
            <a:t>av</a:t>
          </a:r>
          <a:r>
            <a:rPr lang="en-US" dirty="0" smtClean="0"/>
            <a:t> </a:t>
          </a:r>
          <a:r>
            <a:rPr lang="en-US" dirty="0" err="1" smtClean="0"/>
            <a:t>alternativ</a:t>
          </a:r>
          <a:endParaRPr lang="en-US" dirty="0"/>
        </a:p>
      </dgm:t>
    </dgm:pt>
    <dgm:pt modelId="{BA274CBB-6B2D-43E0-A38E-06B6386F5A8F}" type="sibTrans" cxnId="{20011B7B-EDAC-4F3D-A546-AC0EACFF8A4F}">
      <dgm:prSet/>
      <dgm:spPr/>
      <dgm:t>
        <a:bodyPr/>
        <a:lstStyle/>
        <a:p>
          <a:endParaRPr lang="en-US"/>
        </a:p>
      </dgm:t>
    </dgm:pt>
    <dgm:pt modelId="{51B32270-F4CD-4825-825F-363A8FB385E9}" type="parTrans" cxnId="{20011B7B-EDAC-4F3D-A546-AC0EACFF8A4F}">
      <dgm:prSet/>
      <dgm:spPr/>
      <dgm:t>
        <a:bodyPr/>
        <a:lstStyle/>
        <a:p>
          <a:endParaRPr lang="en-US"/>
        </a:p>
      </dgm:t>
    </dgm:pt>
    <dgm:pt modelId="{80714E58-DB90-439A-AD63-E5B5FEBBCAD7}">
      <dgm:prSet phldrT="[Text]"/>
      <dgm:spPr/>
      <dgm:t>
        <a:bodyPr/>
        <a:lstStyle/>
        <a:p>
          <a:r>
            <a:rPr lang="en-US" dirty="0" err="1" smtClean="0"/>
            <a:t>Formulering</a:t>
          </a:r>
          <a:r>
            <a:rPr lang="en-US" dirty="0" smtClean="0"/>
            <a:t> </a:t>
          </a:r>
          <a:r>
            <a:rPr lang="en-US" dirty="0" err="1" smtClean="0"/>
            <a:t>av</a:t>
          </a:r>
          <a:r>
            <a:rPr lang="en-US" dirty="0" smtClean="0"/>
            <a:t> </a:t>
          </a:r>
          <a:r>
            <a:rPr lang="en-US" dirty="0" err="1" smtClean="0"/>
            <a:t>syfte</a:t>
          </a:r>
          <a:r>
            <a:rPr lang="en-US" dirty="0" smtClean="0"/>
            <a:t> </a:t>
          </a:r>
          <a:r>
            <a:rPr lang="en-US" dirty="0" err="1" smtClean="0"/>
            <a:t>och</a:t>
          </a:r>
          <a:r>
            <a:rPr lang="en-US" dirty="0" smtClean="0"/>
            <a:t> </a:t>
          </a:r>
          <a:r>
            <a:rPr lang="en-US" dirty="0" err="1" smtClean="0"/>
            <a:t>avgränser</a:t>
          </a:r>
          <a:endParaRPr lang="en-US" dirty="0"/>
        </a:p>
      </dgm:t>
    </dgm:pt>
    <dgm:pt modelId="{22609B25-F605-485B-8925-930EE4AE5FC7}" type="sibTrans" cxnId="{77C47A40-D716-4C82-9FDD-0ECB9A886E42}">
      <dgm:prSet/>
      <dgm:spPr/>
      <dgm:t>
        <a:bodyPr/>
        <a:lstStyle/>
        <a:p>
          <a:endParaRPr lang="en-US"/>
        </a:p>
      </dgm:t>
    </dgm:pt>
    <dgm:pt modelId="{1F73C955-F02A-4477-B3EE-BC6F4AD8E01D}" type="parTrans" cxnId="{77C47A40-D716-4C82-9FDD-0ECB9A886E42}">
      <dgm:prSet/>
      <dgm:spPr/>
      <dgm:t>
        <a:bodyPr/>
        <a:lstStyle/>
        <a:p>
          <a:endParaRPr lang="en-US"/>
        </a:p>
      </dgm:t>
    </dgm:pt>
    <dgm:pt modelId="{25B6EC7D-216D-4816-8F4F-8A69266FAD69}" type="pres">
      <dgm:prSet presAssocID="{6456C8D0-7F20-43EA-B561-3FCD98CC39F8}" presName="Name0" presStyleCnt="0">
        <dgm:presLayoutVars>
          <dgm:dir/>
          <dgm:resizeHandles/>
        </dgm:presLayoutVars>
      </dgm:prSet>
      <dgm:spPr/>
      <dgm:t>
        <a:bodyPr/>
        <a:lstStyle/>
        <a:p>
          <a:endParaRPr lang="en-US"/>
        </a:p>
      </dgm:t>
    </dgm:pt>
    <dgm:pt modelId="{349999C2-0E14-46A1-A777-8018D72352A7}" type="pres">
      <dgm:prSet presAssocID="{D77056C5-10F3-4568-A4ED-24DEE2F553AE}" presName="compNode" presStyleCnt="0"/>
      <dgm:spPr/>
    </dgm:pt>
    <dgm:pt modelId="{C35770CE-BE18-4F49-A2F2-F545ABC4D5B3}" type="pres">
      <dgm:prSet presAssocID="{D77056C5-10F3-4568-A4ED-24DEE2F553AE}" presName="dummyConnPt" presStyleCnt="0"/>
      <dgm:spPr/>
    </dgm:pt>
    <dgm:pt modelId="{678EE196-5F18-49BD-A56E-A4346B65F4FE}" type="pres">
      <dgm:prSet presAssocID="{D77056C5-10F3-4568-A4ED-24DEE2F553AE}" presName="node" presStyleLbl="node1" presStyleIdx="0" presStyleCnt="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9E1FFD7-7728-4463-AAB5-EFF3E92BAF23}" type="pres">
      <dgm:prSet presAssocID="{941EC5FB-E130-4A08-A757-6427B32E0CB5}" presName="sibTrans" presStyleLbl="bgSibTrans2D1" presStyleIdx="0" presStyleCnt="8"/>
      <dgm:spPr/>
      <dgm:t>
        <a:bodyPr/>
        <a:lstStyle/>
        <a:p>
          <a:endParaRPr lang="en-US"/>
        </a:p>
      </dgm:t>
    </dgm:pt>
    <dgm:pt modelId="{09A2022B-A648-4554-BE25-4D61FC9DE2E5}" type="pres">
      <dgm:prSet presAssocID="{80714E58-DB90-439A-AD63-E5B5FEBBCAD7}" presName="compNode" presStyleCnt="0"/>
      <dgm:spPr/>
    </dgm:pt>
    <dgm:pt modelId="{2FC85062-D809-49F9-A61C-FBEDFC0F3C54}" type="pres">
      <dgm:prSet presAssocID="{80714E58-DB90-439A-AD63-E5B5FEBBCAD7}" presName="dummyConnPt" presStyleCnt="0"/>
      <dgm:spPr/>
    </dgm:pt>
    <dgm:pt modelId="{F58CBAA9-8C5D-48D1-915E-C1AAC15CA7F6}" type="pres">
      <dgm:prSet presAssocID="{80714E58-DB90-439A-AD63-E5B5FEBBCAD7}" presName="node" presStyleLbl="node1" presStyleIdx="1" presStyleCnt="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5FB3FD1-10AA-4C78-88F2-5BFBFC84C273}" type="pres">
      <dgm:prSet presAssocID="{22609B25-F605-485B-8925-930EE4AE5FC7}" presName="sibTrans" presStyleLbl="bgSibTrans2D1" presStyleIdx="1" presStyleCnt="8"/>
      <dgm:spPr/>
      <dgm:t>
        <a:bodyPr/>
        <a:lstStyle/>
        <a:p>
          <a:endParaRPr lang="en-US"/>
        </a:p>
      </dgm:t>
    </dgm:pt>
    <dgm:pt modelId="{68C13EFC-50E3-4D34-BE29-A462F5E20B5E}" type="pres">
      <dgm:prSet presAssocID="{1E90DD02-E05F-48AD-91BF-960E62DD2B8E}" presName="compNode" presStyleCnt="0"/>
      <dgm:spPr/>
    </dgm:pt>
    <dgm:pt modelId="{E56140FC-75FB-4899-B44F-51E670051F81}" type="pres">
      <dgm:prSet presAssocID="{1E90DD02-E05F-48AD-91BF-960E62DD2B8E}" presName="dummyConnPt" presStyleCnt="0"/>
      <dgm:spPr/>
    </dgm:pt>
    <dgm:pt modelId="{FA37198E-10B6-4EEB-A8E9-F4D3AFD88DD7}" type="pres">
      <dgm:prSet presAssocID="{1E90DD02-E05F-48AD-91BF-960E62DD2B8E}" presName="node" presStyleLbl="node1" presStyleIdx="2" presStyleCnt="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5EB940D-A97C-4620-8C2E-FE383DBB9E4A}" type="pres">
      <dgm:prSet presAssocID="{510F2C69-A007-41C4-A486-9C8858839153}" presName="sibTrans" presStyleLbl="bgSibTrans2D1" presStyleIdx="2" presStyleCnt="8"/>
      <dgm:spPr/>
      <dgm:t>
        <a:bodyPr/>
        <a:lstStyle/>
        <a:p>
          <a:endParaRPr lang="en-US"/>
        </a:p>
      </dgm:t>
    </dgm:pt>
    <dgm:pt modelId="{A143827C-9F30-40D2-91AD-5E669BBC08D3}" type="pres">
      <dgm:prSet presAssocID="{01AC6EF1-237F-4534-AE9C-F67F5FA261BF}" presName="compNode" presStyleCnt="0"/>
      <dgm:spPr/>
    </dgm:pt>
    <dgm:pt modelId="{45039FD4-1150-4EB5-B539-7E228830DB76}" type="pres">
      <dgm:prSet presAssocID="{01AC6EF1-237F-4534-AE9C-F67F5FA261BF}" presName="dummyConnPt" presStyleCnt="0"/>
      <dgm:spPr/>
    </dgm:pt>
    <dgm:pt modelId="{1354E520-2041-49BF-B95C-020E37656585}" type="pres">
      <dgm:prSet presAssocID="{01AC6EF1-237F-4534-AE9C-F67F5FA261BF}" presName="node" presStyleLbl="node1" presStyleIdx="3" presStyleCnt="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3F4C9B5-C947-4EA7-BE5E-98C942F9E03F}" type="pres">
      <dgm:prSet presAssocID="{FD14BDAA-FE6B-4CE1-9C28-D0733E9B2FB2}" presName="sibTrans" presStyleLbl="bgSibTrans2D1" presStyleIdx="3" presStyleCnt="8"/>
      <dgm:spPr/>
      <dgm:t>
        <a:bodyPr/>
        <a:lstStyle/>
        <a:p>
          <a:endParaRPr lang="en-US"/>
        </a:p>
      </dgm:t>
    </dgm:pt>
    <dgm:pt modelId="{D292CBB7-EAA3-4BF8-A504-EBDBB5DC22A7}" type="pres">
      <dgm:prSet presAssocID="{D039609F-B172-4CF2-B15B-71B675BEE313}" presName="compNode" presStyleCnt="0"/>
      <dgm:spPr/>
    </dgm:pt>
    <dgm:pt modelId="{088FDD14-7452-4747-A929-870809F0ED39}" type="pres">
      <dgm:prSet presAssocID="{D039609F-B172-4CF2-B15B-71B675BEE313}" presName="dummyConnPt" presStyleCnt="0"/>
      <dgm:spPr/>
    </dgm:pt>
    <dgm:pt modelId="{FC9006A9-874A-4C70-A471-C3EB47D3B4B8}" type="pres">
      <dgm:prSet presAssocID="{D039609F-B172-4CF2-B15B-71B675BEE313}" presName="node" presStyleLbl="node1" presStyleIdx="4" presStyleCnt="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DB2A602-7251-48CF-A02F-81B08F58AC00}" type="pres">
      <dgm:prSet presAssocID="{B635801E-6FAF-461E-98D3-21CBEBC64774}" presName="sibTrans" presStyleLbl="bgSibTrans2D1" presStyleIdx="4" presStyleCnt="8"/>
      <dgm:spPr/>
      <dgm:t>
        <a:bodyPr/>
        <a:lstStyle/>
        <a:p>
          <a:endParaRPr lang="en-US"/>
        </a:p>
      </dgm:t>
    </dgm:pt>
    <dgm:pt modelId="{3AAE383A-B96C-4EBF-AC00-A794EB8333AC}" type="pres">
      <dgm:prSet presAssocID="{817098F1-F49B-44B9-92AE-CFFEC9A3C0F3}" presName="compNode" presStyleCnt="0"/>
      <dgm:spPr/>
    </dgm:pt>
    <dgm:pt modelId="{43F2B3A4-FC66-4BF3-993C-696F7B430B0E}" type="pres">
      <dgm:prSet presAssocID="{817098F1-F49B-44B9-92AE-CFFEC9A3C0F3}" presName="dummyConnPt" presStyleCnt="0"/>
      <dgm:spPr/>
    </dgm:pt>
    <dgm:pt modelId="{2CF77BB7-3472-4A1F-97CE-AB006C649B77}" type="pres">
      <dgm:prSet presAssocID="{817098F1-F49B-44B9-92AE-CFFEC9A3C0F3}" presName="node" presStyleLbl="node1" presStyleIdx="5" presStyleCnt="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E123746-CB4B-4FDE-9256-F2FEE89B5EE5}" type="pres">
      <dgm:prSet presAssocID="{F36D126C-43B0-4662-8FF8-9A85A8D32DEB}" presName="sibTrans" presStyleLbl="bgSibTrans2D1" presStyleIdx="5" presStyleCnt="8"/>
      <dgm:spPr/>
      <dgm:t>
        <a:bodyPr/>
        <a:lstStyle/>
        <a:p>
          <a:endParaRPr lang="en-US"/>
        </a:p>
      </dgm:t>
    </dgm:pt>
    <dgm:pt modelId="{8F7908B3-FC05-4EBC-B550-9554F94681D5}" type="pres">
      <dgm:prSet presAssocID="{88210DC1-58B1-4F2F-B5A6-7AD6B6547D0B}" presName="compNode" presStyleCnt="0"/>
      <dgm:spPr/>
    </dgm:pt>
    <dgm:pt modelId="{DE62FF65-D30A-4297-B04E-B78493DCD7A5}" type="pres">
      <dgm:prSet presAssocID="{88210DC1-58B1-4F2F-B5A6-7AD6B6547D0B}" presName="dummyConnPt" presStyleCnt="0"/>
      <dgm:spPr/>
    </dgm:pt>
    <dgm:pt modelId="{922B92B9-A1C2-4887-A0BA-C957E4C2DA60}" type="pres">
      <dgm:prSet presAssocID="{88210DC1-58B1-4F2F-B5A6-7AD6B6547D0B}" presName="node" presStyleLbl="node1" presStyleIdx="6" presStyleCnt="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0A3BDD1-3E15-4147-BC0E-208D2A8F470B}" type="pres">
      <dgm:prSet presAssocID="{CEE3E459-39A4-4B5A-B33C-06C830AC22F5}" presName="sibTrans" presStyleLbl="bgSibTrans2D1" presStyleIdx="6" presStyleCnt="8"/>
      <dgm:spPr/>
      <dgm:t>
        <a:bodyPr/>
        <a:lstStyle/>
        <a:p>
          <a:endParaRPr lang="en-US"/>
        </a:p>
      </dgm:t>
    </dgm:pt>
    <dgm:pt modelId="{F930872E-3BC5-41D8-B823-52BBE5817DCC}" type="pres">
      <dgm:prSet presAssocID="{F0B9095D-A9A8-459A-BC3B-11A1F1AAED9C}" presName="compNode" presStyleCnt="0"/>
      <dgm:spPr/>
    </dgm:pt>
    <dgm:pt modelId="{BCAFAB14-75D8-4817-94FE-CD4D7C353AD7}" type="pres">
      <dgm:prSet presAssocID="{F0B9095D-A9A8-459A-BC3B-11A1F1AAED9C}" presName="dummyConnPt" presStyleCnt="0"/>
      <dgm:spPr/>
    </dgm:pt>
    <dgm:pt modelId="{B5828FCA-0BEB-4633-BAC6-876B1F834A40}" type="pres">
      <dgm:prSet presAssocID="{F0B9095D-A9A8-459A-BC3B-11A1F1AAED9C}" presName="node" presStyleLbl="node1" presStyleIdx="7" presStyleCnt="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FC9C5DD-287B-4086-A4A8-786F79DE493D}" type="pres">
      <dgm:prSet presAssocID="{BA274CBB-6B2D-43E0-A38E-06B6386F5A8F}" presName="sibTrans" presStyleLbl="bgSibTrans2D1" presStyleIdx="7" presStyleCnt="8"/>
      <dgm:spPr/>
      <dgm:t>
        <a:bodyPr/>
        <a:lstStyle/>
        <a:p>
          <a:endParaRPr lang="en-US"/>
        </a:p>
      </dgm:t>
    </dgm:pt>
    <dgm:pt modelId="{C8CD4232-7B8E-4970-89BA-3F05303D8028}" type="pres">
      <dgm:prSet presAssocID="{613068E7-C10C-4BE6-A7F2-67004DCA2BB4}" presName="compNode" presStyleCnt="0"/>
      <dgm:spPr/>
    </dgm:pt>
    <dgm:pt modelId="{FF4483B5-EC88-4651-8434-A8A483AF8E8B}" type="pres">
      <dgm:prSet presAssocID="{613068E7-C10C-4BE6-A7F2-67004DCA2BB4}" presName="dummyConnPt" presStyleCnt="0"/>
      <dgm:spPr/>
    </dgm:pt>
    <dgm:pt modelId="{08851AB3-9DA1-4E27-9CBC-68BAB7E32C9D}" type="pres">
      <dgm:prSet presAssocID="{613068E7-C10C-4BE6-A7F2-67004DCA2BB4}" presName="node" presStyleLbl="node1" presStyleIdx="8" presStyleCnt="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175F4403-D0CA-415D-9433-50F3DAD0D968}" srcId="{6456C8D0-7F20-43EA-B561-3FCD98CC39F8}" destId="{01AC6EF1-237F-4534-AE9C-F67F5FA261BF}" srcOrd="3" destOrd="0" parTransId="{523C861B-E03E-4EC7-A549-1F7890B3E5F2}" sibTransId="{FD14BDAA-FE6B-4CE1-9C28-D0733E9B2FB2}"/>
    <dgm:cxn modelId="{AA8CDF5B-24C1-4C58-93A4-725B8446A77C}" type="presOf" srcId="{CEE3E459-39A4-4B5A-B33C-06C830AC22F5}" destId="{00A3BDD1-3E15-4147-BC0E-208D2A8F470B}" srcOrd="0" destOrd="0" presId="urn:microsoft.com/office/officeart/2005/8/layout/bProcess4"/>
    <dgm:cxn modelId="{260A3DCA-511D-400D-80AD-F050F745E8A7}" type="presOf" srcId="{941EC5FB-E130-4A08-A757-6427B32E0CB5}" destId="{29E1FFD7-7728-4463-AAB5-EFF3E92BAF23}" srcOrd="0" destOrd="0" presId="urn:microsoft.com/office/officeart/2005/8/layout/bProcess4"/>
    <dgm:cxn modelId="{20011B7B-EDAC-4F3D-A546-AC0EACFF8A4F}" srcId="{6456C8D0-7F20-43EA-B561-3FCD98CC39F8}" destId="{F0B9095D-A9A8-459A-BC3B-11A1F1AAED9C}" srcOrd="7" destOrd="0" parTransId="{51B32270-F4CD-4825-825F-363A8FB385E9}" sibTransId="{BA274CBB-6B2D-43E0-A38E-06B6386F5A8F}"/>
    <dgm:cxn modelId="{77C47A40-D716-4C82-9FDD-0ECB9A886E42}" srcId="{6456C8D0-7F20-43EA-B561-3FCD98CC39F8}" destId="{80714E58-DB90-439A-AD63-E5B5FEBBCAD7}" srcOrd="1" destOrd="0" parTransId="{1F73C955-F02A-4477-B3EE-BC6F4AD8E01D}" sibTransId="{22609B25-F605-485B-8925-930EE4AE5FC7}"/>
    <dgm:cxn modelId="{24104491-A8EC-451B-8736-985A5FE99B3C}" type="presOf" srcId="{D039609F-B172-4CF2-B15B-71B675BEE313}" destId="{FC9006A9-874A-4C70-A471-C3EB47D3B4B8}" srcOrd="0" destOrd="0" presId="urn:microsoft.com/office/officeart/2005/8/layout/bProcess4"/>
    <dgm:cxn modelId="{B0D84D7E-4F76-4C66-B871-5902091E40CA}" type="presOf" srcId="{817098F1-F49B-44B9-92AE-CFFEC9A3C0F3}" destId="{2CF77BB7-3472-4A1F-97CE-AB006C649B77}" srcOrd="0" destOrd="0" presId="urn:microsoft.com/office/officeart/2005/8/layout/bProcess4"/>
    <dgm:cxn modelId="{A2C274FD-F265-4BE7-99B5-5289C25F0996}" type="presOf" srcId="{FD14BDAA-FE6B-4CE1-9C28-D0733E9B2FB2}" destId="{93F4C9B5-C947-4EA7-BE5E-98C942F9E03F}" srcOrd="0" destOrd="0" presId="urn:microsoft.com/office/officeart/2005/8/layout/bProcess4"/>
    <dgm:cxn modelId="{137AE3E4-F4D0-4CED-89D9-BA2D3C384401}" srcId="{6456C8D0-7F20-43EA-B561-3FCD98CC39F8}" destId="{613068E7-C10C-4BE6-A7F2-67004DCA2BB4}" srcOrd="8" destOrd="0" parTransId="{FDAF39E1-E8DE-4FFA-B70F-76AA30FEA6D0}" sibTransId="{255C883C-850D-42C2-B6F3-DE7B29C83EC7}"/>
    <dgm:cxn modelId="{88DF2F21-5B36-4991-812D-C502978D2C42}" type="presOf" srcId="{F0B9095D-A9A8-459A-BC3B-11A1F1AAED9C}" destId="{B5828FCA-0BEB-4633-BAC6-876B1F834A40}" srcOrd="0" destOrd="0" presId="urn:microsoft.com/office/officeart/2005/8/layout/bProcess4"/>
    <dgm:cxn modelId="{5585305E-0957-4E79-93D9-F6E96D2E551D}" type="presOf" srcId="{613068E7-C10C-4BE6-A7F2-67004DCA2BB4}" destId="{08851AB3-9DA1-4E27-9CBC-68BAB7E32C9D}" srcOrd="0" destOrd="0" presId="urn:microsoft.com/office/officeart/2005/8/layout/bProcess4"/>
    <dgm:cxn modelId="{7ED36189-6FF7-4808-9330-05189E48DCBF}" type="presOf" srcId="{BA274CBB-6B2D-43E0-A38E-06B6386F5A8F}" destId="{2FC9C5DD-287B-4086-A4A8-786F79DE493D}" srcOrd="0" destOrd="0" presId="urn:microsoft.com/office/officeart/2005/8/layout/bProcess4"/>
    <dgm:cxn modelId="{FB77A6D7-ACC9-4595-80A7-FF3D59EDDE05}" srcId="{6456C8D0-7F20-43EA-B561-3FCD98CC39F8}" destId="{1E90DD02-E05F-48AD-91BF-960E62DD2B8E}" srcOrd="2" destOrd="0" parTransId="{B7A89C92-DF9A-40EC-B491-0F577FB2E237}" sibTransId="{510F2C69-A007-41C4-A486-9C8858839153}"/>
    <dgm:cxn modelId="{C5F43FE7-3632-4950-A274-6D9AC52DC53B}" srcId="{6456C8D0-7F20-43EA-B561-3FCD98CC39F8}" destId="{88210DC1-58B1-4F2F-B5A6-7AD6B6547D0B}" srcOrd="6" destOrd="0" parTransId="{DBF5B8FA-9CD5-4AD8-8A80-36500367C253}" sibTransId="{CEE3E459-39A4-4B5A-B33C-06C830AC22F5}"/>
    <dgm:cxn modelId="{F143A6F3-75D9-4589-895F-3173996312A5}" type="presOf" srcId="{D77056C5-10F3-4568-A4ED-24DEE2F553AE}" destId="{678EE196-5F18-49BD-A56E-A4346B65F4FE}" srcOrd="0" destOrd="0" presId="urn:microsoft.com/office/officeart/2005/8/layout/bProcess4"/>
    <dgm:cxn modelId="{E9ADAA93-C778-4120-9EC4-9B587E7E142C}" type="presOf" srcId="{6456C8D0-7F20-43EA-B561-3FCD98CC39F8}" destId="{25B6EC7D-216D-4816-8F4F-8A69266FAD69}" srcOrd="0" destOrd="0" presId="urn:microsoft.com/office/officeart/2005/8/layout/bProcess4"/>
    <dgm:cxn modelId="{E0C8B8C8-4A9B-4FFE-A46B-75596BFE35F1}" type="presOf" srcId="{F36D126C-43B0-4662-8FF8-9A85A8D32DEB}" destId="{0E123746-CB4B-4FDE-9256-F2FEE89B5EE5}" srcOrd="0" destOrd="0" presId="urn:microsoft.com/office/officeart/2005/8/layout/bProcess4"/>
    <dgm:cxn modelId="{F282F1FE-0D58-451A-90D9-AFA47C2DC3DC}" srcId="{6456C8D0-7F20-43EA-B561-3FCD98CC39F8}" destId="{D039609F-B172-4CF2-B15B-71B675BEE313}" srcOrd="4" destOrd="0" parTransId="{09A75358-FF50-4F00-B92D-65677FF577EC}" sibTransId="{B635801E-6FAF-461E-98D3-21CBEBC64774}"/>
    <dgm:cxn modelId="{64C881AF-78DD-4835-8A74-74F2C9C1D5E4}" srcId="{6456C8D0-7F20-43EA-B561-3FCD98CC39F8}" destId="{817098F1-F49B-44B9-92AE-CFFEC9A3C0F3}" srcOrd="5" destOrd="0" parTransId="{B9D91E7A-269D-4E29-9582-453D96DFA53D}" sibTransId="{F36D126C-43B0-4662-8FF8-9A85A8D32DEB}"/>
    <dgm:cxn modelId="{DD880211-D51B-4BC7-8B51-01F5FA6407AE}" type="presOf" srcId="{01AC6EF1-237F-4534-AE9C-F67F5FA261BF}" destId="{1354E520-2041-49BF-B95C-020E37656585}" srcOrd="0" destOrd="0" presId="urn:microsoft.com/office/officeart/2005/8/layout/bProcess4"/>
    <dgm:cxn modelId="{F5D6554C-90CE-4EB0-98E6-45571146E1DF}" type="presOf" srcId="{B635801E-6FAF-461E-98D3-21CBEBC64774}" destId="{3DB2A602-7251-48CF-A02F-81B08F58AC00}" srcOrd="0" destOrd="0" presId="urn:microsoft.com/office/officeart/2005/8/layout/bProcess4"/>
    <dgm:cxn modelId="{F333F57F-BC44-4ABE-8892-E9A810CDE906}" type="presOf" srcId="{1E90DD02-E05F-48AD-91BF-960E62DD2B8E}" destId="{FA37198E-10B6-4EEB-A8E9-F4D3AFD88DD7}" srcOrd="0" destOrd="0" presId="urn:microsoft.com/office/officeart/2005/8/layout/bProcess4"/>
    <dgm:cxn modelId="{CA1EEDD7-55CC-44CA-95A4-4D43EDB1ACCC}" type="presOf" srcId="{22609B25-F605-485B-8925-930EE4AE5FC7}" destId="{55FB3FD1-10AA-4C78-88F2-5BFBFC84C273}" srcOrd="0" destOrd="0" presId="urn:microsoft.com/office/officeart/2005/8/layout/bProcess4"/>
    <dgm:cxn modelId="{96762398-A875-44BA-B64B-F2D99CB25DDF}" type="presOf" srcId="{88210DC1-58B1-4F2F-B5A6-7AD6B6547D0B}" destId="{922B92B9-A1C2-4887-A0BA-C957E4C2DA60}" srcOrd="0" destOrd="0" presId="urn:microsoft.com/office/officeart/2005/8/layout/bProcess4"/>
    <dgm:cxn modelId="{F4DC08F7-5825-48A8-A680-3301B7BB7101}" srcId="{6456C8D0-7F20-43EA-B561-3FCD98CC39F8}" destId="{D77056C5-10F3-4568-A4ED-24DEE2F553AE}" srcOrd="0" destOrd="0" parTransId="{CF1A1958-C00D-4056-A479-DCCD28CB7779}" sibTransId="{941EC5FB-E130-4A08-A757-6427B32E0CB5}"/>
    <dgm:cxn modelId="{AF3ACE37-F3B1-454F-BB57-6E9B01D503A7}" type="presOf" srcId="{510F2C69-A007-41C4-A486-9C8858839153}" destId="{75EB940D-A97C-4620-8C2E-FE383DBB9E4A}" srcOrd="0" destOrd="0" presId="urn:microsoft.com/office/officeart/2005/8/layout/bProcess4"/>
    <dgm:cxn modelId="{C7A2A7F4-03C0-428E-AE90-C8AB19FA1651}" type="presOf" srcId="{80714E58-DB90-439A-AD63-E5B5FEBBCAD7}" destId="{F58CBAA9-8C5D-48D1-915E-C1AAC15CA7F6}" srcOrd="0" destOrd="0" presId="urn:microsoft.com/office/officeart/2005/8/layout/bProcess4"/>
    <dgm:cxn modelId="{495F3D7A-A03C-4BEF-89FD-61FF59D80383}" type="presParOf" srcId="{25B6EC7D-216D-4816-8F4F-8A69266FAD69}" destId="{349999C2-0E14-46A1-A777-8018D72352A7}" srcOrd="0" destOrd="0" presId="urn:microsoft.com/office/officeart/2005/8/layout/bProcess4"/>
    <dgm:cxn modelId="{95B4B3C4-82BE-4962-A757-6E9964E587B4}" type="presParOf" srcId="{349999C2-0E14-46A1-A777-8018D72352A7}" destId="{C35770CE-BE18-4F49-A2F2-F545ABC4D5B3}" srcOrd="0" destOrd="0" presId="urn:microsoft.com/office/officeart/2005/8/layout/bProcess4"/>
    <dgm:cxn modelId="{45F01B05-E6ED-4424-8A3A-5CCE05450E33}" type="presParOf" srcId="{349999C2-0E14-46A1-A777-8018D72352A7}" destId="{678EE196-5F18-49BD-A56E-A4346B65F4FE}" srcOrd="1" destOrd="0" presId="urn:microsoft.com/office/officeart/2005/8/layout/bProcess4"/>
    <dgm:cxn modelId="{ED88D514-167F-4113-9708-976BDED45DB7}" type="presParOf" srcId="{25B6EC7D-216D-4816-8F4F-8A69266FAD69}" destId="{29E1FFD7-7728-4463-AAB5-EFF3E92BAF23}" srcOrd="1" destOrd="0" presId="urn:microsoft.com/office/officeart/2005/8/layout/bProcess4"/>
    <dgm:cxn modelId="{72208267-2F44-4316-9AED-79FD9147DE77}" type="presParOf" srcId="{25B6EC7D-216D-4816-8F4F-8A69266FAD69}" destId="{09A2022B-A648-4554-BE25-4D61FC9DE2E5}" srcOrd="2" destOrd="0" presId="urn:microsoft.com/office/officeart/2005/8/layout/bProcess4"/>
    <dgm:cxn modelId="{C755DFF8-8E50-4D73-A235-A5A2A53E5944}" type="presParOf" srcId="{09A2022B-A648-4554-BE25-4D61FC9DE2E5}" destId="{2FC85062-D809-49F9-A61C-FBEDFC0F3C54}" srcOrd="0" destOrd="0" presId="urn:microsoft.com/office/officeart/2005/8/layout/bProcess4"/>
    <dgm:cxn modelId="{F7A0F33F-912C-44CB-8EFF-9A66E631670C}" type="presParOf" srcId="{09A2022B-A648-4554-BE25-4D61FC9DE2E5}" destId="{F58CBAA9-8C5D-48D1-915E-C1AAC15CA7F6}" srcOrd="1" destOrd="0" presId="urn:microsoft.com/office/officeart/2005/8/layout/bProcess4"/>
    <dgm:cxn modelId="{EB057100-27E7-4B2F-8B9C-C5823C7F2F88}" type="presParOf" srcId="{25B6EC7D-216D-4816-8F4F-8A69266FAD69}" destId="{55FB3FD1-10AA-4C78-88F2-5BFBFC84C273}" srcOrd="3" destOrd="0" presId="urn:microsoft.com/office/officeart/2005/8/layout/bProcess4"/>
    <dgm:cxn modelId="{9A53302D-E95F-41F7-92CD-51DE7DD2A9D9}" type="presParOf" srcId="{25B6EC7D-216D-4816-8F4F-8A69266FAD69}" destId="{68C13EFC-50E3-4D34-BE29-A462F5E20B5E}" srcOrd="4" destOrd="0" presId="urn:microsoft.com/office/officeart/2005/8/layout/bProcess4"/>
    <dgm:cxn modelId="{7FBC841F-75B4-4375-BF68-26CD2DC08075}" type="presParOf" srcId="{68C13EFC-50E3-4D34-BE29-A462F5E20B5E}" destId="{E56140FC-75FB-4899-B44F-51E670051F81}" srcOrd="0" destOrd="0" presId="urn:microsoft.com/office/officeart/2005/8/layout/bProcess4"/>
    <dgm:cxn modelId="{4866C676-D164-4C2A-9CF2-4C179F5FAB1A}" type="presParOf" srcId="{68C13EFC-50E3-4D34-BE29-A462F5E20B5E}" destId="{FA37198E-10B6-4EEB-A8E9-F4D3AFD88DD7}" srcOrd="1" destOrd="0" presId="urn:microsoft.com/office/officeart/2005/8/layout/bProcess4"/>
    <dgm:cxn modelId="{819ABD6E-67E5-45D3-8391-3E8976E03515}" type="presParOf" srcId="{25B6EC7D-216D-4816-8F4F-8A69266FAD69}" destId="{75EB940D-A97C-4620-8C2E-FE383DBB9E4A}" srcOrd="5" destOrd="0" presId="urn:microsoft.com/office/officeart/2005/8/layout/bProcess4"/>
    <dgm:cxn modelId="{9B97D463-345A-40C5-9CA3-BB8F85D3C9BB}" type="presParOf" srcId="{25B6EC7D-216D-4816-8F4F-8A69266FAD69}" destId="{A143827C-9F30-40D2-91AD-5E669BBC08D3}" srcOrd="6" destOrd="0" presId="urn:microsoft.com/office/officeart/2005/8/layout/bProcess4"/>
    <dgm:cxn modelId="{225967B5-DDDF-4F80-A787-234A864BB5E3}" type="presParOf" srcId="{A143827C-9F30-40D2-91AD-5E669BBC08D3}" destId="{45039FD4-1150-4EB5-B539-7E228830DB76}" srcOrd="0" destOrd="0" presId="urn:microsoft.com/office/officeart/2005/8/layout/bProcess4"/>
    <dgm:cxn modelId="{315BD309-D64A-4CB6-ABEA-BF44E4BB2499}" type="presParOf" srcId="{A143827C-9F30-40D2-91AD-5E669BBC08D3}" destId="{1354E520-2041-49BF-B95C-020E37656585}" srcOrd="1" destOrd="0" presId="urn:microsoft.com/office/officeart/2005/8/layout/bProcess4"/>
    <dgm:cxn modelId="{321FA888-0626-4D95-8275-5BECA1248FDE}" type="presParOf" srcId="{25B6EC7D-216D-4816-8F4F-8A69266FAD69}" destId="{93F4C9B5-C947-4EA7-BE5E-98C942F9E03F}" srcOrd="7" destOrd="0" presId="urn:microsoft.com/office/officeart/2005/8/layout/bProcess4"/>
    <dgm:cxn modelId="{091B47BD-07D4-4C7D-887B-06411EC8010E}" type="presParOf" srcId="{25B6EC7D-216D-4816-8F4F-8A69266FAD69}" destId="{D292CBB7-EAA3-4BF8-A504-EBDBB5DC22A7}" srcOrd="8" destOrd="0" presId="urn:microsoft.com/office/officeart/2005/8/layout/bProcess4"/>
    <dgm:cxn modelId="{04A7B643-3429-482D-A4FA-016F5024504C}" type="presParOf" srcId="{D292CBB7-EAA3-4BF8-A504-EBDBB5DC22A7}" destId="{088FDD14-7452-4747-A929-870809F0ED39}" srcOrd="0" destOrd="0" presId="urn:microsoft.com/office/officeart/2005/8/layout/bProcess4"/>
    <dgm:cxn modelId="{ADAE17F4-E366-4967-8CC1-417250BD0A42}" type="presParOf" srcId="{D292CBB7-EAA3-4BF8-A504-EBDBB5DC22A7}" destId="{FC9006A9-874A-4C70-A471-C3EB47D3B4B8}" srcOrd="1" destOrd="0" presId="urn:microsoft.com/office/officeart/2005/8/layout/bProcess4"/>
    <dgm:cxn modelId="{072D00BD-8CC4-4D8E-A736-B7AFD7943EFA}" type="presParOf" srcId="{25B6EC7D-216D-4816-8F4F-8A69266FAD69}" destId="{3DB2A602-7251-48CF-A02F-81B08F58AC00}" srcOrd="9" destOrd="0" presId="urn:microsoft.com/office/officeart/2005/8/layout/bProcess4"/>
    <dgm:cxn modelId="{019D4226-1470-4422-AF19-C978E67757E0}" type="presParOf" srcId="{25B6EC7D-216D-4816-8F4F-8A69266FAD69}" destId="{3AAE383A-B96C-4EBF-AC00-A794EB8333AC}" srcOrd="10" destOrd="0" presId="urn:microsoft.com/office/officeart/2005/8/layout/bProcess4"/>
    <dgm:cxn modelId="{A4439F33-2D69-4323-BAC2-ED3D0CF70533}" type="presParOf" srcId="{3AAE383A-B96C-4EBF-AC00-A794EB8333AC}" destId="{43F2B3A4-FC66-4BF3-993C-696F7B430B0E}" srcOrd="0" destOrd="0" presId="urn:microsoft.com/office/officeart/2005/8/layout/bProcess4"/>
    <dgm:cxn modelId="{EBC6EB9D-C337-4190-8433-ADF52F43450D}" type="presParOf" srcId="{3AAE383A-B96C-4EBF-AC00-A794EB8333AC}" destId="{2CF77BB7-3472-4A1F-97CE-AB006C649B77}" srcOrd="1" destOrd="0" presId="urn:microsoft.com/office/officeart/2005/8/layout/bProcess4"/>
    <dgm:cxn modelId="{6E38ECB4-1E56-4538-BE9F-8A00CEDFEB1A}" type="presParOf" srcId="{25B6EC7D-216D-4816-8F4F-8A69266FAD69}" destId="{0E123746-CB4B-4FDE-9256-F2FEE89B5EE5}" srcOrd="11" destOrd="0" presId="urn:microsoft.com/office/officeart/2005/8/layout/bProcess4"/>
    <dgm:cxn modelId="{A2716967-C3B0-4B11-ACFB-EBB12D77F458}" type="presParOf" srcId="{25B6EC7D-216D-4816-8F4F-8A69266FAD69}" destId="{8F7908B3-FC05-4EBC-B550-9554F94681D5}" srcOrd="12" destOrd="0" presId="urn:microsoft.com/office/officeart/2005/8/layout/bProcess4"/>
    <dgm:cxn modelId="{0EA15404-BF46-4CDF-926A-0AE3FD6CCCB4}" type="presParOf" srcId="{8F7908B3-FC05-4EBC-B550-9554F94681D5}" destId="{DE62FF65-D30A-4297-B04E-B78493DCD7A5}" srcOrd="0" destOrd="0" presId="urn:microsoft.com/office/officeart/2005/8/layout/bProcess4"/>
    <dgm:cxn modelId="{EE3E7728-5A19-4434-B9AE-1AB1D92F0AE9}" type="presParOf" srcId="{8F7908B3-FC05-4EBC-B550-9554F94681D5}" destId="{922B92B9-A1C2-4887-A0BA-C957E4C2DA60}" srcOrd="1" destOrd="0" presId="urn:microsoft.com/office/officeart/2005/8/layout/bProcess4"/>
    <dgm:cxn modelId="{F6570FFC-CB04-4587-ABDD-42A6670ED668}" type="presParOf" srcId="{25B6EC7D-216D-4816-8F4F-8A69266FAD69}" destId="{00A3BDD1-3E15-4147-BC0E-208D2A8F470B}" srcOrd="13" destOrd="0" presId="urn:microsoft.com/office/officeart/2005/8/layout/bProcess4"/>
    <dgm:cxn modelId="{149B81EC-9719-4649-8D4F-7C5FE583704C}" type="presParOf" srcId="{25B6EC7D-216D-4816-8F4F-8A69266FAD69}" destId="{F930872E-3BC5-41D8-B823-52BBE5817DCC}" srcOrd="14" destOrd="0" presId="urn:microsoft.com/office/officeart/2005/8/layout/bProcess4"/>
    <dgm:cxn modelId="{520E21ED-734C-4C18-A16F-03AED3BA55C1}" type="presParOf" srcId="{F930872E-3BC5-41D8-B823-52BBE5817DCC}" destId="{BCAFAB14-75D8-4817-94FE-CD4D7C353AD7}" srcOrd="0" destOrd="0" presId="urn:microsoft.com/office/officeart/2005/8/layout/bProcess4"/>
    <dgm:cxn modelId="{3C430AED-8246-4759-AE24-8C410E7A8E7B}" type="presParOf" srcId="{F930872E-3BC5-41D8-B823-52BBE5817DCC}" destId="{B5828FCA-0BEB-4633-BAC6-876B1F834A40}" srcOrd="1" destOrd="0" presId="urn:microsoft.com/office/officeart/2005/8/layout/bProcess4"/>
    <dgm:cxn modelId="{5F69D977-57C8-43F3-BE2B-A85E39ABEE9A}" type="presParOf" srcId="{25B6EC7D-216D-4816-8F4F-8A69266FAD69}" destId="{2FC9C5DD-287B-4086-A4A8-786F79DE493D}" srcOrd="15" destOrd="0" presId="urn:microsoft.com/office/officeart/2005/8/layout/bProcess4"/>
    <dgm:cxn modelId="{D7EE340B-1C02-44C4-9A2C-EE058CA93520}" type="presParOf" srcId="{25B6EC7D-216D-4816-8F4F-8A69266FAD69}" destId="{C8CD4232-7B8E-4970-89BA-3F05303D8028}" srcOrd="16" destOrd="0" presId="urn:microsoft.com/office/officeart/2005/8/layout/bProcess4"/>
    <dgm:cxn modelId="{05D03D1C-8FE6-411B-B897-D7581AD01DCC}" type="presParOf" srcId="{C8CD4232-7B8E-4970-89BA-3F05303D8028}" destId="{FF4483B5-EC88-4651-8434-A8A483AF8E8B}" srcOrd="0" destOrd="0" presId="urn:microsoft.com/office/officeart/2005/8/layout/bProcess4"/>
    <dgm:cxn modelId="{686CA899-073C-4080-8F98-6B9CF27BE5EA}" type="presParOf" srcId="{C8CD4232-7B8E-4970-89BA-3F05303D8028}" destId="{08851AB3-9DA1-4E27-9CBC-68BAB7E32C9D}" srcOrd="1" destOrd="0" presId="urn:microsoft.com/office/officeart/2005/8/layout/bProcess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9E1FFD7-7728-4463-AAB5-EFF3E92BAF23}">
      <dsp:nvSpPr>
        <dsp:cNvPr id="0" name=""/>
        <dsp:cNvSpPr/>
      </dsp:nvSpPr>
      <dsp:spPr>
        <a:xfrm rot="5400000">
          <a:off x="-59322" y="475511"/>
          <a:ext cx="733650" cy="89153"/>
        </a:xfrm>
        <a:prstGeom prst="rect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678EE196-5F18-49BD-A56E-A4346B65F4FE}">
      <dsp:nvSpPr>
        <dsp:cNvPr id="0" name=""/>
        <dsp:cNvSpPr/>
      </dsp:nvSpPr>
      <dsp:spPr>
        <a:xfrm>
          <a:off x="104733" y="328"/>
          <a:ext cx="990598" cy="594359"/>
        </a:xfrm>
        <a:prstGeom prst="roundRect">
          <a:avLst>
            <a:gd name="adj" fmla="val 10000"/>
          </a:avLst>
        </a:prstGeom>
        <a:gradFill flip="none" rotWithShape="1">
          <a:gsLst>
            <a:gs pos="0">
              <a:schemeClr val="accent2">
                <a:lumMod val="67000"/>
              </a:schemeClr>
            </a:gs>
            <a:gs pos="48000">
              <a:schemeClr val="accent2">
                <a:lumMod val="97000"/>
                <a:lumOff val="3000"/>
              </a:schemeClr>
            </a:gs>
            <a:gs pos="100000">
              <a:schemeClr val="accent2">
                <a:lumMod val="60000"/>
                <a:lumOff val="40000"/>
              </a:schemeClr>
            </a:gs>
          </a:gsLst>
          <a:lin ang="16200000" scaled="1"/>
          <a:tileRect/>
        </a:gradFill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00" kern="1200" dirty="0" smtClean="0"/>
            <a:t>Val</a:t>
          </a:r>
          <a:r>
            <a:rPr lang="en-US" sz="1000" kern="1200" baseline="0" dirty="0" smtClean="0"/>
            <a:t> </a:t>
          </a:r>
          <a:r>
            <a:rPr lang="en-US" sz="1000" kern="1200" baseline="0" dirty="0" err="1" smtClean="0"/>
            <a:t>av</a:t>
          </a:r>
          <a:r>
            <a:rPr lang="en-US" sz="1000" kern="1200" baseline="0" dirty="0" smtClean="0"/>
            <a:t> </a:t>
          </a:r>
          <a:r>
            <a:rPr lang="en-US" sz="1000" kern="1200" baseline="0" dirty="0" err="1" smtClean="0"/>
            <a:t>metoder</a:t>
          </a:r>
          <a:r>
            <a:rPr lang="en-US" sz="1000" kern="1200" baseline="0" dirty="0" smtClean="0"/>
            <a:t> </a:t>
          </a:r>
          <a:r>
            <a:rPr lang="en-US" sz="1000" kern="1200" baseline="0" dirty="0" err="1" smtClean="0"/>
            <a:t>för</a:t>
          </a:r>
          <a:r>
            <a:rPr lang="en-US" sz="1000" kern="1200" baseline="0" dirty="0" smtClean="0"/>
            <a:t> </a:t>
          </a:r>
          <a:r>
            <a:rPr lang="en-US" sz="1000" kern="1200" baseline="0" dirty="0" err="1" smtClean="0"/>
            <a:t>trafiksimulering</a:t>
          </a:r>
          <a:endParaRPr lang="en-US" sz="1000" kern="1200" dirty="0"/>
        </a:p>
      </dsp:txBody>
      <dsp:txXfrm>
        <a:off x="122141" y="17736"/>
        <a:ext cx="955782" cy="559543"/>
      </dsp:txXfrm>
    </dsp:sp>
    <dsp:sp modelId="{55FB3FD1-10AA-4C78-88F2-5BFBFC84C273}">
      <dsp:nvSpPr>
        <dsp:cNvPr id="0" name=""/>
        <dsp:cNvSpPr/>
      </dsp:nvSpPr>
      <dsp:spPr>
        <a:xfrm rot="5400000">
          <a:off x="-59322" y="1218460"/>
          <a:ext cx="733650" cy="89153"/>
        </a:xfrm>
        <a:prstGeom prst="rect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F58CBAA9-8C5D-48D1-915E-C1AAC15CA7F6}">
      <dsp:nvSpPr>
        <dsp:cNvPr id="0" name=""/>
        <dsp:cNvSpPr/>
      </dsp:nvSpPr>
      <dsp:spPr>
        <a:xfrm>
          <a:off x="104733" y="743276"/>
          <a:ext cx="990598" cy="59435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00" kern="1200" dirty="0" err="1" smtClean="0"/>
            <a:t>Formulering</a:t>
          </a:r>
          <a:r>
            <a:rPr lang="en-US" sz="1000" kern="1200" dirty="0" smtClean="0"/>
            <a:t> </a:t>
          </a:r>
          <a:r>
            <a:rPr lang="en-US" sz="1000" kern="1200" dirty="0" err="1" smtClean="0"/>
            <a:t>av</a:t>
          </a:r>
          <a:r>
            <a:rPr lang="en-US" sz="1000" kern="1200" dirty="0" smtClean="0"/>
            <a:t> </a:t>
          </a:r>
          <a:r>
            <a:rPr lang="en-US" sz="1000" kern="1200" dirty="0" err="1" smtClean="0"/>
            <a:t>syfte</a:t>
          </a:r>
          <a:r>
            <a:rPr lang="en-US" sz="1000" kern="1200" dirty="0" smtClean="0"/>
            <a:t> </a:t>
          </a:r>
          <a:r>
            <a:rPr lang="en-US" sz="1000" kern="1200" dirty="0" err="1" smtClean="0"/>
            <a:t>och</a:t>
          </a:r>
          <a:r>
            <a:rPr lang="en-US" sz="1000" kern="1200" dirty="0" smtClean="0"/>
            <a:t> </a:t>
          </a:r>
          <a:r>
            <a:rPr lang="en-US" sz="1000" kern="1200" dirty="0" err="1" smtClean="0"/>
            <a:t>avgränser</a:t>
          </a:r>
          <a:endParaRPr lang="en-US" sz="1000" kern="1200" dirty="0"/>
        </a:p>
      </dsp:txBody>
      <dsp:txXfrm>
        <a:off x="122141" y="760684"/>
        <a:ext cx="955782" cy="559543"/>
      </dsp:txXfrm>
    </dsp:sp>
    <dsp:sp modelId="{75EB940D-A97C-4620-8C2E-FE383DBB9E4A}">
      <dsp:nvSpPr>
        <dsp:cNvPr id="0" name=""/>
        <dsp:cNvSpPr/>
      </dsp:nvSpPr>
      <dsp:spPr>
        <a:xfrm>
          <a:off x="312152" y="1589935"/>
          <a:ext cx="1308197" cy="89153"/>
        </a:xfrm>
        <a:prstGeom prst="rect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FA37198E-10B6-4EEB-A8E9-F4D3AFD88DD7}">
      <dsp:nvSpPr>
        <dsp:cNvPr id="0" name=""/>
        <dsp:cNvSpPr/>
      </dsp:nvSpPr>
      <dsp:spPr>
        <a:xfrm>
          <a:off x="104733" y="1486225"/>
          <a:ext cx="990598" cy="59435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00" kern="1200" dirty="0" err="1" smtClean="0"/>
            <a:t>Datainsamling</a:t>
          </a:r>
          <a:endParaRPr lang="en-US" sz="1000" kern="1200" dirty="0"/>
        </a:p>
      </dsp:txBody>
      <dsp:txXfrm>
        <a:off x="122141" y="1503633"/>
        <a:ext cx="955782" cy="559543"/>
      </dsp:txXfrm>
    </dsp:sp>
    <dsp:sp modelId="{93F4C9B5-C947-4EA7-BE5E-98C942F9E03F}">
      <dsp:nvSpPr>
        <dsp:cNvPr id="0" name=""/>
        <dsp:cNvSpPr/>
      </dsp:nvSpPr>
      <dsp:spPr>
        <a:xfrm rot="16200000">
          <a:off x="1258173" y="1218460"/>
          <a:ext cx="733650" cy="89153"/>
        </a:xfrm>
        <a:prstGeom prst="rect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1354E520-2041-49BF-B95C-020E37656585}">
      <dsp:nvSpPr>
        <dsp:cNvPr id="0" name=""/>
        <dsp:cNvSpPr/>
      </dsp:nvSpPr>
      <dsp:spPr>
        <a:xfrm>
          <a:off x="1422229" y="1486225"/>
          <a:ext cx="990598" cy="59435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00" kern="1200" dirty="0" err="1" smtClean="0"/>
            <a:t>Uppbyggnad</a:t>
          </a:r>
          <a:r>
            <a:rPr lang="en-US" sz="1000" kern="1200" dirty="0" smtClean="0"/>
            <a:t> </a:t>
          </a:r>
          <a:r>
            <a:rPr lang="en-US" sz="1000" kern="1200" dirty="0" err="1" smtClean="0"/>
            <a:t>av</a:t>
          </a:r>
          <a:r>
            <a:rPr lang="en-US" sz="1000" kern="1200" dirty="0" smtClean="0"/>
            <a:t> </a:t>
          </a:r>
          <a:r>
            <a:rPr lang="en-US" sz="1000" kern="1200" dirty="0" err="1" smtClean="0"/>
            <a:t>basmodell</a:t>
          </a:r>
          <a:endParaRPr lang="en-US" sz="1000" kern="1200" dirty="0"/>
        </a:p>
      </dsp:txBody>
      <dsp:txXfrm>
        <a:off x="1439637" y="1503633"/>
        <a:ext cx="955782" cy="559543"/>
      </dsp:txXfrm>
    </dsp:sp>
    <dsp:sp modelId="{3DB2A602-7251-48CF-A02F-81B08F58AC00}">
      <dsp:nvSpPr>
        <dsp:cNvPr id="0" name=""/>
        <dsp:cNvSpPr/>
      </dsp:nvSpPr>
      <dsp:spPr>
        <a:xfrm rot="16200000">
          <a:off x="1258173" y="475511"/>
          <a:ext cx="733650" cy="89153"/>
        </a:xfrm>
        <a:prstGeom prst="rect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FC9006A9-874A-4C70-A471-C3EB47D3B4B8}">
      <dsp:nvSpPr>
        <dsp:cNvPr id="0" name=""/>
        <dsp:cNvSpPr/>
      </dsp:nvSpPr>
      <dsp:spPr>
        <a:xfrm>
          <a:off x="1422229" y="743276"/>
          <a:ext cx="990598" cy="59435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00" kern="1200" dirty="0" err="1" smtClean="0"/>
            <a:t>Verifiering</a:t>
          </a:r>
          <a:endParaRPr lang="en-US" sz="1000" kern="1200" dirty="0"/>
        </a:p>
      </dsp:txBody>
      <dsp:txXfrm>
        <a:off x="1439637" y="760684"/>
        <a:ext cx="955782" cy="559543"/>
      </dsp:txXfrm>
    </dsp:sp>
    <dsp:sp modelId="{0E123746-CB4B-4FDE-9256-F2FEE89B5EE5}">
      <dsp:nvSpPr>
        <dsp:cNvPr id="0" name=""/>
        <dsp:cNvSpPr/>
      </dsp:nvSpPr>
      <dsp:spPr>
        <a:xfrm>
          <a:off x="1629648" y="104037"/>
          <a:ext cx="1308197" cy="89153"/>
        </a:xfrm>
        <a:prstGeom prst="rect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2CF77BB7-3472-4A1F-97CE-AB006C649B77}">
      <dsp:nvSpPr>
        <dsp:cNvPr id="0" name=""/>
        <dsp:cNvSpPr/>
      </dsp:nvSpPr>
      <dsp:spPr>
        <a:xfrm>
          <a:off x="1422229" y="328"/>
          <a:ext cx="990598" cy="59435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00" kern="1200" dirty="0" err="1" smtClean="0"/>
            <a:t>Kalibrering</a:t>
          </a:r>
          <a:endParaRPr lang="en-US" sz="1000" kern="1200" dirty="0"/>
        </a:p>
      </dsp:txBody>
      <dsp:txXfrm>
        <a:off x="1439637" y="17736"/>
        <a:ext cx="955782" cy="559543"/>
      </dsp:txXfrm>
    </dsp:sp>
    <dsp:sp modelId="{00A3BDD1-3E15-4147-BC0E-208D2A8F470B}">
      <dsp:nvSpPr>
        <dsp:cNvPr id="0" name=""/>
        <dsp:cNvSpPr/>
      </dsp:nvSpPr>
      <dsp:spPr>
        <a:xfrm rot="5400000">
          <a:off x="2575669" y="475511"/>
          <a:ext cx="733650" cy="89153"/>
        </a:xfrm>
        <a:prstGeom prst="rect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922B92B9-A1C2-4887-A0BA-C957E4C2DA60}">
      <dsp:nvSpPr>
        <dsp:cNvPr id="0" name=""/>
        <dsp:cNvSpPr/>
      </dsp:nvSpPr>
      <dsp:spPr>
        <a:xfrm>
          <a:off x="2739725" y="328"/>
          <a:ext cx="990598" cy="59435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00" kern="1200" dirty="0" err="1" smtClean="0"/>
            <a:t>Validering</a:t>
          </a:r>
          <a:endParaRPr lang="en-US" sz="1000" kern="1200" dirty="0"/>
        </a:p>
      </dsp:txBody>
      <dsp:txXfrm>
        <a:off x="2757133" y="17736"/>
        <a:ext cx="955782" cy="559543"/>
      </dsp:txXfrm>
    </dsp:sp>
    <dsp:sp modelId="{2FC9C5DD-287B-4086-A4A8-786F79DE493D}">
      <dsp:nvSpPr>
        <dsp:cNvPr id="0" name=""/>
        <dsp:cNvSpPr/>
      </dsp:nvSpPr>
      <dsp:spPr>
        <a:xfrm rot="5400000">
          <a:off x="2575669" y="1218460"/>
          <a:ext cx="733650" cy="89153"/>
        </a:xfrm>
        <a:prstGeom prst="rect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B5828FCA-0BEB-4633-BAC6-876B1F834A40}">
      <dsp:nvSpPr>
        <dsp:cNvPr id="0" name=""/>
        <dsp:cNvSpPr/>
      </dsp:nvSpPr>
      <dsp:spPr>
        <a:xfrm>
          <a:off x="2739725" y="743276"/>
          <a:ext cx="990598" cy="59435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00" kern="1200" dirty="0" err="1" smtClean="0"/>
            <a:t>Analys</a:t>
          </a:r>
          <a:r>
            <a:rPr lang="en-US" sz="1000" kern="1200" dirty="0" smtClean="0"/>
            <a:t> </a:t>
          </a:r>
          <a:r>
            <a:rPr lang="en-US" sz="1000" kern="1200" dirty="0" err="1" smtClean="0"/>
            <a:t>av</a:t>
          </a:r>
          <a:r>
            <a:rPr lang="en-US" sz="1000" kern="1200" dirty="0" smtClean="0"/>
            <a:t> </a:t>
          </a:r>
          <a:r>
            <a:rPr lang="en-US" sz="1000" kern="1200" dirty="0" err="1" smtClean="0"/>
            <a:t>alternativ</a:t>
          </a:r>
          <a:endParaRPr lang="en-US" sz="1000" kern="1200" dirty="0"/>
        </a:p>
      </dsp:txBody>
      <dsp:txXfrm>
        <a:off x="2757133" y="760684"/>
        <a:ext cx="955782" cy="559543"/>
      </dsp:txXfrm>
    </dsp:sp>
    <dsp:sp modelId="{08851AB3-9DA1-4E27-9CBC-68BAB7E32C9D}">
      <dsp:nvSpPr>
        <dsp:cNvPr id="0" name=""/>
        <dsp:cNvSpPr/>
      </dsp:nvSpPr>
      <dsp:spPr>
        <a:xfrm>
          <a:off x="2739725" y="1486225"/>
          <a:ext cx="990598" cy="59435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00" kern="1200" dirty="0" err="1" smtClean="0"/>
            <a:t>Dokumentering</a:t>
          </a:r>
          <a:endParaRPr lang="en-US" sz="1000" kern="1200" dirty="0"/>
        </a:p>
      </dsp:txBody>
      <dsp:txXfrm>
        <a:off x="2757133" y="1503633"/>
        <a:ext cx="955782" cy="55954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bProcess4">
  <dgm:title val=""/>
  <dgm:desc val=""/>
  <dgm:catLst>
    <dgm:cat type="process" pri="1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  <dgm:pt modelId="6">
          <dgm:prSet phldr="1"/>
        </dgm:pt>
        <dgm:pt modelId="7">
          <dgm:prSet phldr="1"/>
        </dgm:pt>
        <dgm:pt modelId="8">
          <dgm:prSet phldr="1"/>
        </dgm:pt>
        <dgm:pt modelId="9">
          <dgm:prSet phldr="1"/>
        </dgm:pt>
      </dgm:ptLst>
      <dgm:cxnLst>
        <dgm:cxn modelId="10" srcId="0" destId="1" srcOrd="0" destOrd="0"/>
        <dgm:cxn modelId="11" srcId="0" destId="2" srcOrd="1" destOrd="0"/>
        <dgm:cxn modelId="12" srcId="0" destId="3" srcOrd="2" destOrd="0"/>
        <dgm:cxn modelId="13" srcId="0" destId="4" srcOrd="3" destOrd="0"/>
        <dgm:cxn modelId="14" srcId="0" destId="5" srcOrd="4" destOrd="0"/>
        <dgm:cxn modelId="15" srcId="0" destId="6" srcOrd="5" destOrd="0"/>
        <dgm:cxn modelId="16" srcId="0" destId="7" srcOrd="6" destOrd="0"/>
        <dgm:cxn modelId="17" srcId="0" destId="8" srcOrd="7" destOrd="0"/>
        <dgm:cxn modelId="18" srcId="0" destId="9" srcOrd="8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Name0">
    <dgm:varLst>
      <dgm:dir/>
      <dgm:resizeHandles/>
    </dgm:varLst>
    <dgm:choose name="Name1">
      <dgm:if name="Name2" func="var" arg="dir" op="equ" val="norm">
        <dgm:alg type="snake">
          <dgm:param type="grDir" val="tL"/>
          <dgm:param type="flowDir" val="col"/>
          <dgm:param type="contDir" val="revDir"/>
          <dgm:param type="bkpt" val="bal"/>
        </dgm:alg>
      </dgm:if>
      <dgm:else name="Name3">
        <dgm:alg type="snake">
          <dgm:param type="grDir" val="tR"/>
          <dgm:param type="flowDir" val="col"/>
          <dgm:param type="contDir" val="revDir"/>
          <dgm:param type="bkpt" val="bal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h" for="ch" forName="compNode" refType="w" fact="0.6"/>
      <dgm:constr type="h" for="ch" forName="sibTrans" refType="h" refFor="ch" refForName="compNode" op="equ" fact="0.25"/>
      <dgm:constr type="sp" refType="w" fact="0.33"/>
      <dgm:constr type="primFontSz" for="des" forName="node" op="equ" val="65"/>
    </dgm:constrLst>
    <dgm:ruleLst/>
    <dgm:forEach name="nodesForEach" axis="ch" ptType="node">
      <dgm:layoutNode name="compNode">
        <dgm:alg type="composite"/>
        <dgm:shape xmlns:r="http://schemas.openxmlformats.org/officeDocument/2006/relationships" r:blip="">
          <dgm:adjLst/>
        </dgm:shape>
        <dgm:presOf/>
        <dgm:choose name="Name4">
          <dgm:if name="Name5" axis="self" func="var" arg="dir" op="equ" val="norm">
            <dgm:constrLst>
              <dgm:constr type="l" for="ch" forName="dummyConnPt" refType="w" fact="0.2"/>
              <dgm:constr type="t" for="ch" forName="dummyConnPt" refType="w" fact="0.145"/>
              <dgm:constr type="l" for="ch" forName="node"/>
              <dgm:constr type="t" for="ch" forName="node"/>
              <dgm:constr type="h" for="ch" forName="node" refType="h"/>
              <dgm:constr type="w" for="ch" forName="node" refType="w"/>
            </dgm:constrLst>
          </dgm:if>
          <dgm:else name="Name6">
            <dgm:constrLst>
              <dgm:constr type="l" for="ch" forName="dummyConnPt" refType="w" fact="0.8"/>
              <dgm:constr type="t" for="ch" forName="dummyConnPt" refType="w" fact="0.145"/>
              <dgm:constr type="l" for="ch" forName="node"/>
              <dgm:constr type="t" for="ch" forName="node"/>
              <dgm:constr type="h" for="ch" forName="node" refType="h"/>
              <dgm:constr type="w" for="ch" forName="node" refType="w"/>
            </dgm:constrLst>
          </dgm:else>
        </dgm:choose>
        <dgm:ruleLst/>
        <dgm:layoutNode name="dummyConnPt" styleLbl="node1" moveWith="node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node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  <dgm:constr type="primFontSz" val="65"/>
          </dgm:constrLst>
          <dgm:ruleLst>
            <dgm:rule type="primFontSz" val="5" fact="NaN" max="NaN"/>
          </dgm:ruleLst>
        </dgm:layoutNode>
      </dgm:layoutNode>
      <dgm:forEach name="sibTransForEach" axis="followSib" cnt="1">
        <dgm:layoutNode name="sibTrans" styleLbl="bgSibTrans2D1">
          <dgm:choose name="Name7">
            <dgm:if name="Name8" axis="self" func="var" arg="dir" op="equ" val="norm">
              <dgm:alg type="conn">
                <dgm:param type="srcNode" val="dummyConnPt"/>
                <dgm:param type="dstNode" val="dummyConnPt"/>
                <dgm:param type="begPts" val="bCtr, midR, tCtr"/>
                <dgm:param type="endPts" val="tCtr, midL, bCtr"/>
                <dgm:param type="begSty" val="noArr"/>
                <dgm:param type="endSty" val="noArr"/>
              </dgm:alg>
            </dgm:if>
            <dgm:else name="Name9">
              <dgm:alg type="conn">
                <dgm:param type="srcNode" val="dummyConnPt"/>
                <dgm:param type="dstNode" val="dummyConnPt"/>
                <dgm:param type="begPts" val="bCtr, midL, tCtr"/>
                <dgm:param type="endPts" val="tCtr, midR, bCtr"/>
                <dgm:param type="begSty" val="noArr"/>
                <dgm:param type="endSty" val="noArr"/>
              </dgm:alg>
            </dgm:else>
          </dgm:choose>
          <dgm:shape xmlns:r="http://schemas.openxmlformats.org/officeDocument/2006/relationships" type="conn" r:blip="" zOrderOff="-2">
            <dgm:adjLst/>
          </dgm:shape>
          <dgm:presOf axis="self"/>
          <dgm:constrLst>
            <dgm:constr type="begPad"/>
            <dgm:constr type="endPad"/>
          </dgm:constrLst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sv-S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D0D574-E1F2-471C-BD11-0EB3BE9A9A32}" type="datetimeFigureOut">
              <a:rPr lang="sv-SE" smtClean="0"/>
              <a:t>2019-01-03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5EDF79-FBFE-415F-8200-A1AC1A9572C7}" type="slidenum">
              <a:rPr lang="sv-SE" smtClean="0"/>
              <a:t>‹Nr.›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5583080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D0D574-E1F2-471C-BD11-0EB3BE9A9A32}" type="datetimeFigureOut">
              <a:rPr lang="sv-SE" smtClean="0"/>
              <a:t>2019-01-03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5EDF79-FBFE-415F-8200-A1AC1A9572C7}" type="slidenum">
              <a:rPr lang="sv-SE" smtClean="0"/>
              <a:t>‹Nr.›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8899722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D0D574-E1F2-471C-BD11-0EB3BE9A9A32}" type="datetimeFigureOut">
              <a:rPr lang="sv-SE" smtClean="0"/>
              <a:t>2019-01-03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5EDF79-FBFE-415F-8200-A1AC1A9572C7}" type="slidenum">
              <a:rPr lang="sv-SE" smtClean="0"/>
              <a:t>‹Nr.›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2199496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D0D574-E1F2-471C-BD11-0EB3BE9A9A32}" type="datetimeFigureOut">
              <a:rPr lang="sv-SE" smtClean="0"/>
              <a:t>2019-01-03</a:t>
            </a:fld>
            <a:endParaRPr lang="sv-S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5EDF79-FBFE-415F-8200-A1AC1A9572C7}" type="slidenum">
              <a:rPr lang="sv-SE" smtClean="0"/>
              <a:t>‹Nr.›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451629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D0D574-E1F2-471C-BD11-0EB3BE9A9A32}" type="datetimeFigureOut">
              <a:rPr lang="sv-SE" smtClean="0"/>
              <a:t>2019-01-03</a:t>
            </a:fld>
            <a:endParaRPr lang="sv-S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5EDF79-FBFE-415F-8200-A1AC1A9572C7}" type="slidenum">
              <a:rPr lang="sv-SE" smtClean="0"/>
              <a:t>‹Nr.›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4019732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D0D574-E1F2-471C-BD11-0EB3BE9A9A32}" type="datetimeFigureOut">
              <a:rPr lang="sv-SE" smtClean="0"/>
              <a:t>2019-01-03</a:t>
            </a:fld>
            <a:endParaRPr lang="sv-S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5EDF79-FBFE-415F-8200-A1AC1A9572C7}" type="slidenum">
              <a:rPr lang="sv-SE" smtClean="0"/>
              <a:t>‹Nr.›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5238309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D0D574-E1F2-471C-BD11-0EB3BE9A9A32}" type="datetimeFigureOut">
              <a:rPr lang="sv-SE" smtClean="0"/>
              <a:t>2019-01-03</a:t>
            </a:fld>
            <a:endParaRPr lang="sv-S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5EDF79-FBFE-415F-8200-A1AC1A9572C7}" type="slidenum">
              <a:rPr lang="sv-SE" smtClean="0"/>
              <a:t>‹Nr.›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6731409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D0D574-E1F2-471C-BD11-0EB3BE9A9A32}" type="datetimeFigureOut">
              <a:rPr lang="sv-SE" smtClean="0"/>
              <a:t>2019-01-03</a:t>
            </a:fld>
            <a:endParaRPr lang="sv-S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5EDF79-FBFE-415F-8200-A1AC1A9572C7}" type="slidenum">
              <a:rPr lang="sv-SE" smtClean="0"/>
              <a:t>‹Nr.›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4724614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v-S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D0D574-E1F2-471C-BD11-0EB3BE9A9A32}" type="datetimeFigureOut">
              <a:rPr lang="sv-SE" smtClean="0"/>
              <a:t>2019-01-03</a:t>
            </a:fld>
            <a:endParaRPr lang="sv-S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5EDF79-FBFE-415F-8200-A1AC1A9572C7}" type="slidenum">
              <a:rPr lang="sv-SE" smtClean="0"/>
              <a:t>‹Nr.›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3820380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D0D574-E1F2-471C-BD11-0EB3BE9A9A32}" type="datetimeFigureOut">
              <a:rPr lang="sv-SE" smtClean="0"/>
              <a:t>2019-01-03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5EDF79-FBFE-415F-8200-A1AC1A9572C7}" type="slidenum">
              <a:rPr lang="sv-SE" smtClean="0"/>
              <a:t>‹Nr.›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1077997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D0D574-E1F2-471C-BD11-0EB3BE9A9A32}" type="datetimeFigureOut">
              <a:rPr lang="sv-SE" smtClean="0"/>
              <a:t>2019-01-03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5EDF79-FBFE-415F-8200-A1AC1A9572C7}" type="slidenum">
              <a:rPr lang="sv-SE" smtClean="0"/>
              <a:t>‹Nr.›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5280128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BD0D574-E1F2-471C-BD11-0EB3BE9A9A32}" type="datetimeFigureOut">
              <a:rPr lang="sv-SE" smtClean="0"/>
              <a:t>2019-01-03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5EDF79-FBFE-415F-8200-A1AC1A9572C7}" type="slidenum">
              <a:rPr lang="sv-SE" smtClean="0"/>
              <a:t>‹Nr.›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4369266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4" Type="http://schemas.openxmlformats.org/officeDocument/2006/relationships/diagramQuickStyle" Target="../diagrams/quickStyle1.xml"/><Relationship Id="rId5" Type="http://schemas.openxmlformats.org/officeDocument/2006/relationships/diagramColors" Target="../diagrams/colors1.xml"/><Relationship Id="rId6" Type="http://schemas.microsoft.com/office/2007/relationships/diagramDrawing" Target="../diagrams/drawing1.xml"/><Relationship Id="rId7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2" Type="http://schemas.openxmlformats.org/officeDocument/2006/relationships/diagramData" Target="../diagrams/data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772810" y="1639445"/>
            <a:ext cx="1812757" cy="1738938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sv-SE" sz="1400" b="1" dirty="0" smtClean="0">
                <a:cs typeface="Times New Roman" panose="02020603050405020304" pitchFamily="18" charset="0"/>
              </a:rPr>
              <a:t>Syfte</a:t>
            </a:r>
          </a:p>
          <a:p>
            <a:r>
              <a:rPr lang="sv-SE" sz="1200" dirty="0" smtClean="0">
                <a:cs typeface="Times New Roman" panose="02020603050405020304" pitchFamily="18" charset="0"/>
              </a:rPr>
              <a:t/>
            </a:r>
            <a:br>
              <a:rPr lang="sv-SE" sz="1200" dirty="0" smtClean="0">
                <a:cs typeface="Times New Roman" panose="02020603050405020304" pitchFamily="18" charset="0"/>
              </a:rPr>
            </a:br>
            <a:r>
              <a:rPr lang="sv-SE" sz="900" dirty="0">
                <a:cs typeface="Times New Roman" panose="02020603050405020304" pitchFamily="18" charset="0"/>
              </a:rPr>
              <a:t>Syftet med </a:t>
            </a:r>
            <a:r>
              <a:rPr lang="sv-SE" sz="900" dirty="0" smtClean="0">
                <a:cs typeface="Times New Roman" panose="02020603050405020304" pitchFamily="18" charset="0"/>
              </a:rPr>
              <a:t>examensarbetet är att </a:t>
            </a:r>
            <a:r>
              <a:rPr lang="sv-SE" sz="900" dirty="0">
                <a:cs typeface="Times New Roman" panose="02020603050405020304" pitchFamily="18" charset="0"/>
              </a:rPr>
              <a:t>utreda huruvida om </a:t>
            </a:r>
            <a:r>
              <a:rPr lang="sv-SE" sz="900" dirty="0" smtClean="0">
                <a:cs typeface="Times New Roman" panose="02020603050405020304" pitchFamily="18" charset="0"/>
              </a:rPr>
              <a:t>det går </a:t>
            </a:r>
            <a:r>
              <a:rPr lang="sv-SE" sz="900" dirty="0">
                <a:cs typeface="Times New Roman" panose="02020603050405020304" pitchFamily="18" charset="0"/>
              </a:rPr>
              <a:t>att göra en </a:t>
            </a:r>
            <a:r>
              <a:rPr lang="sv-SE" sz="900" dirty="0" smtClean="0">
                <a:cs typeface="Times New Roman" panose="02020603050405020304" pitchFamily="18" charset="0"/>
              </a:rPr>
              <a:t>konfliktstudie över en trafikplats i </a:t>
            </a:r>
            <a:r>
              <a:rPr lang="sv-SE" sz="900" dirty="0">
                <a:cs typeface="Times New Roman" panose="02020603050405020304" pitchFamily="18" charset="0"/>
              </a:rPr>
              <a:t>simuleringsmiljö som stämmer överens med </a:t>
            </a:r>
            <a:r>
              <a:rPr lang="sv-SE" sz="900" dirty="0" smtClean="0">
                <a:cs typeface="Times New Roman" panose="02020603050405020304" pitchFamily="18" charset="0"/>
              </a:rPr>
              <a:t>en traditionella konfliktstudie från samma trafikplats. </a:t>
            </a:r>
            <a:r>
              <a:rPr lang="sv-S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sv-S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sv-SE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5" name="Diagram 4"/>
          <p:cNvGraphicFramePr/>
          <p:nvPr>
            <p:extLst>
              <p:ext uri="{D42A27DB-BD31-4B8C-83A1-F6EECF244321}">
                <p14:modId xmlns:p14="http://schemas.microsoft.com/office/powerpoint/2010/main" val="2948023566"/>
              </p:ext>
            </p:extLst>
          </p:nvPr>
        </p:nvGraphicFramePr>
        <p:xfrm>
          <a:off x="2899605" y="1645506"/>
          <a:ext cx="3835058" cy="208091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1179095" y="397987"/>
            <a:ext cx="9561096" cy="1077218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sv-SE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Simulering</a:t>
            </a:r>
          </a:p>
          <a:p>
            <a:pPr marL="285750" indent="-285750" algn="ctr">
              <a:buFontTx/>
              <a:buChar char="-"/>
            </a:pPr>
            <a:r>
              <a:rPr lang="sv-SE" b="1" dirty="0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r>
              <a:rPr lang="sv-SE" b="1" dirty="0" smtClean="0">
                <a:latin typeface="Arial" panose="020B0604020202020204" pitchFamily="34" charset="0"/>
                <a:cs typeface="Arial" panose="020B0604020202020204" pitchFamily="34" charset="0"/>
              </a:rPr>
              <a:t>Ett </a:t>
            </a:r>
            <a:r>
              <a:rPr lang="sv-SE" b="1" dirty="0">
                <a:latin typeface="Arial" panose="020B0604020202020204" pitchFamily="34" charset="0"/>
                <a:cs typeface="Arial" panose="020B0604020202020204" pitchFamily="34" charset="0"/>
              </a:rPr>
              <a:t>alternativ till den traditionella konfliktstudien</a:t>
            </a:r>
            <a:r>
              <a:rPr lang="sv-SE" b="1" dirty="0" smtClean="0"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  <a:endParaRPr lang="sv-SE" dirty="0"/>
          </a:p>
          <a:p>
            <a:pPr algn="ctr"/>
            <a:r>
              <a:rPr lang="sv-SE" dirty="0" smtClean="0"/>
              <a:t>Martin Lam &amp; Axel Olofsson, 2018, Lunds Tekniska Högskola, Campus Helsingborg</a:t>
            </a:r>
            <a:endParaRPr lang="sv-SE" dirty="0"/>
          </a:p>
        </p:txBody>
      </p:sp>
      <p:sp>
        <p:nvSpPr>
          <p:cNvPr id="7" name="TextBox 6"/>
          <p:cNvSpPr txBox="1"/>
          <p:nvPr/>
        </p:nvSpPr>
        <p:spPr>
          <a:xfrm>
            <a:off x="776814" y="3597905"/>
            <a:ext cx="1808753" cy="1415772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sv-SE" sz="1400" b="1" dirty="0" smtClean="0"/>
              <a:t>Metod</a:t>
            </a:r>
          </a:p>
          <a:p>
            <a:endParaRPr lang="sv-SE" sz="900" dirty="0"/>
          </a:p>
          <a:p>
            <a:r>
              <a:rPr lang="sv-SE" sz="900" dirty="0" smtClean="0"/>
              <a:t>De metoder som valts ut för att göra en trafiksimulering följer enligt; </a:t>
            </a:r>
            <a:r>
              <a:rPr lang="sv-SE" sz="900" i="1" dirty="0" smtClean="0"/>
              <a:t>Handbok </a:t>
            </a:r>
            <a:r>
              <a:rPr lang="sv-SE" sz="900" i="1" dirty="0"/>
              <a:t>för kapacitetsanalys med hjälp av </a:t>
            </a:r>
            <a:r>
              <a:rPr lang="sv-SE" sz="900" i="1" dirty="0" smtClean="0"/>
              <a:t>simulering som är skriven av Bång et al,. (2014)</a:t>
            </a:r>
            <a:r>
              <a:rPr lang="sv-SE" sz="900" dirty="0" smtClean="0"/>
              <a:t/>
            </a:r>
            <a:br>
              <a:rPr lang="sv-SE" sz="900" dirty="0" smtClean="0"/>
            </a:br>
            <a:endParaRPr lang="sv-SE" sz="900" dirty="0"/>
          </a:p>
        </p:txBody>
      </p:sp>
      <p:sp>
        <p:nvSpPr>
          <p:cNvPr id="11" name="TextBox 10"/>
          <p:cNvSpPr txBox="1"/>
          <p:nvPr/>
        </p:nvSpPr>
        <p:spPr>
          <a:xfrm>
            <a:off x="7016778" y="1638146"/>
            <a:ext cx="2384256" cy="3077766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sv-SE" sz="1400" b="1" dirty="0" smtClean="0"/>
              <a:t>Jämförelse och resultat</a:t>
            </a:r>
          </a:p>
          <a:p>
            <a:endParaRPr lang="sv-SE" dirty="0"/>
          </a:p>
          <a:p>
            <a:r>
              <a:rPr lang="sv-SE" sz="900" dirty="0" smtClean="0"/>
              <a:t>Resultat från konfliktstudien i simuleringsprogrammet jämförs med resultatet från den traditionella konfliktstudien. Det som undersöks är trafiksäkerheten före- och efter en ombyggnation av en cykelpassage till cykelöverfart.  Resultatet från trafiksimuleringen visar att trafiksituationen för cyklister förbättras efter ombyggnad av korsningen. </a:t>
            </a:r>
          </a:p>
          <a:p>
            <a:endParaRPr lang="sv-SE" sz="900" dirty="0"/>
          </a:p>
          <a:p>
            <a:r>
              <a:rPr lang="sv-SE" sz="900" dirty="0" smtClean="0"/>
              <a:t>Den traditionella konfliktstudien visar däremot att situationen för cyklister efter ombyggnationen leder till fler konflikter med motorfordon och det blir osäkrare för dessa trafikanter. </a:t>
            </a:r>
            <a:endParaRPr lang="sv-SE" dirty="0" smtClean="0"/>
          </a:p>
          <a:p>
            <a:endParaRPr lang="sv-SE" dirty="0"/>
          </a:p>
        </p:txBody>
      </p:sp>
      <p:sp>
        <p:nvSpPr>
          <p:cNvPr id="12" name="TextBox 11"/>
          <p:cNvSpPr txBox="1"/>
          <p:nvPr/>
        </p:nvSpPr>
        <p:spPr>
          <a:xfrm>
            <a:off x="9716054" y="1638146"/>
            <a:ext cx="1550067" cy="2108269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sv-SE" sz="1400" b="1" dirty="0" smtClean="0"/>
              <a:t>Slutsats</a:t>
            </a:r>
          </a:p>
          <a:p>
            <a:endParaRPr lang="sv-SE" sz="900" dirty="0"/>
          </a:p>
          <a:p>
            <a:r>
              <a:rPr lang="sv-SE" sz="900" dirty="0" smtClean="0"/>
              <a:t>Studien visar </a:t>
            </a:r>
            <a:r>
              <a:rPr lang="sv-SE" sz="900" dirty="0"/>
              <a:t>att det inte går att använda simulering som ett alternativ till  den traditionella konfliktstudien. Man har jämfört resultat av konfliktstudien från en </a:t>
            </a:r>
            <a:r>
              <a:rPr lang="sv-SE" sz="900" dirty="0" smtClean="0"/>
              <a:t>simuleringsmiljö </a:t>
            </a:r>
            <a:r>
              <a:rPr lang="sv-SE" sz="900" dirty="0"/>
              <a:t>med en traditionell </a:t>
            </a:r>
            <a:r>
              <a:rPr lang="sv-SE" sz="900" dirty="0" smtClean="0"/>
              <a:t>konfliktstudie, </a:t>
            </a:r>
            <a:r>
              <a:rPr lang="sv-SE" sz="900" dirty="0"/>
              <a:t>trafiksäkerheten skiljer sig för mycket. </a:t>
            </a:r>
          </a:p>
          <a:p>
            <a:endParaRPr lang="sv-SE" dirty="0"/>
          </a:p>
        </p:txBody>
      </p:sp>
      <p:cxnSp>
        <p:nvCxnSpPr>
          <p:cNvPr id="37" name="Straight Connector 36"/>
          <p:cNvCxnSpPr/>
          <p:nvPr/>
        </p:nvCxnSpPr>
        <p:spPr>
          <a:xfrm flipV="1">
            <a:off x="2779299" y="1933625"/>
            <a:ext cx="0" cy="243135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TextBox 41"/>
          <p:cNvSpPr txBox="1"/>
          <p:nvPr/>
        </p:nvSpPr>
        <p:spPr>
          <a:xfrm>
            <a:off x="0" y="5928593"/>
            <a:ext cx="12192000" cy="923330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67000"/>
                </a:schemeClr>
              </a:gs>
              <a:gs pos="48000">
                <a:schemeClr val="accent2">
                  <a:lumMod val="97000"/>
                  <a:lumOff val="3000"/>
                </a:schemeClr>
              </a:gs>
              <a:gs pos="100000">
                <a:schemeClr val="accent2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sv-SE" dirty="0" smtClean="0"/>
              <a:t>Referens </a:t>
            </a:r>
          </a:p>
          <a:p>
            <a:r>
              <a:rPr lang="sv-SE" dirty="0" smtClean="0"/>
              <a:t>Bång. K-L, </a:t>
            </a:r>
            <a:r>
              <a:rPr lang="sv-SE" dirty="0" err="1" smtClean="0"/>
              <a:t>Olsta</a:t>
            </a:r>
            <a:r>
              <a:rPr lang="sv-SE" dirty="0" smtClean="0"/>
              <a:t>. J, Köhler, J, (2014) </a:t>
            </a:r>
            <a:r>
              <a:rPr lang="sv-SE" i="1" dirty="0" smtClean="0"/>
              <a:t>Handbok </a:t>
            </a:r>
            <a:r>
              <a:rPr lang="sv-SE" i="1" dirty="0"/>
              <a:t>för kapacitetsanalys med hjälp av simulering, </a:t>
            </a:r>
            <a:r>
              <a:rPr lang="sv-SE" dirty="0" smtClean="0"/>
              <a:t>Trafikverket</a:t>
            </a:r>
            <a:r>
              <a:rPr lang="sv-SE" dirty="0"/>
              <a:t/>
            </a:r>
            <a:br>
              <a:rPr lang="sv-SE" dirty="0"/>
            </a:br>
            <a:endParaRPr lang="sv-SE" dirty="0"/>
          </a:p>
        </p:txBody>
      </p:sp>
      <p:sp>
        <p:nvSpPr>
          <p:cNvPr id="43" name="TextBox 42"/>
          <p:cNvSpPr txBox="1"/>
          <p:nvPr/>
        </p:nvSpPr>
        <p:spPr>
          <a:xfrm>
            <a:off x="2984805" y="3660533"/>
            <a:ext cx="385010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800" i="1" dirty="0" smtClean="0"/>
              <a:t>Figur 1: Schema för hur man bygger upp en trafiksimulering. (Bång et al,. 2014)</a:t>
            </a:r>
            <a:endParaRPr lang="sv-SE" sz="800" i="1" dirty="0"/>
          </a:p>
        </p:txBody>
      </p:sp>
      <p:cxnSp>
        <p:nvCxnSpPr>
          <p:cNvPr id="3" name="Straight Arrow Connector 2"/>
          <p:cNvCxnSpPr/>
          <p:nvPr/>
        </p:nvCxnSpPr>
        <p:spPr>
          <a:xfrm>
            <a:off x="2779299" y="1933624"/>
            <a:ext cx="18187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 flipH="1">
            <a:off x="2656993" y="4364976"/>
            <a:ext cx="12230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6" name="Picture 2" descr="https://lh6.googleusercontent.com/kmdRdFR4_sv7qcGexe7ox0IRJpHT9iFeVjp2E8I1HhspOAZlePtkZm2zR3InD58SnNE0GboeO0dllfPi6CDrRwruw9_1uoNukU3iU7KD0KY3sdpIhmNx904EG-YUaNf1XX9VIYgM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69193" y="3938689"/>
            <a:ext cx="2690614" cy="17808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TextBox 14"/>
          <p:cNvSpPr txBox="1"/>
          <p:nvPr/>
        </p:nvSpPr>
        <p:spPr>
          <a:xfrm>
            <a:off x="3212881" y="5671313"/>
            <a:ext cx="269061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800" i="1" dirty="0" smtClean="0"/>
              <a:t>Figur 2: Bild från simuleringsmodell i PTV </a:t>
            </a:r>
            <a:r>
              <a:rPr lang="sv-SE" sz="800" i="1" dirty="0" err="1"/>
              <a:t>V</a:t>
            </a:r>
            <a:r>
              <a:rPr lang="sv-SE" sz="800" i="1" dirty="0" err="1" smtClean="0"/>
              <a:t>issim</a:t>
            </a:r>
            <a:endParaRPr lang="sv-SE" sz="800" i="1" dirty="0"/>
          </a:p>
        </p:txBody>
      </p:sp>
    </p:spTree>
    <p:extLst>
      <p:ext uri="{BB962C8B-B14F-4D97-AF65-F5344CB8AC3E}">
        <p14:creationId xmlns:p14="http://schemas.microsoft.com/office/powerpoint/2010/main" val="42728156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339</TotalTime>
  <Words>217</Words>
  <Application>Microsoft Macintosh PowerPoint</Application>
  <PresentationFormat>Bredbild</PresentationFormat>
  <Paragraphs>29</Paragraphs>
  <Slides>1</Slides>
  <Notes>0</Notes>
  <HiddenSlides>0</HiddenSlides>
  <MMClips>0</MMClips>
  <ScaleCrop>false</ScaleCrop>
  <HeadingPairs>
    <vt:vector size="6" baseType="variant">
      <vt:variant>
        <vt:lpstr>Använt teckensnitt</vt:lpstr>
      </vt:variant>
      <vt:variant>
        <vt:i4>4</vt:i4>
      </vt:variant>
      <vt:variant>
        <vt:lpstr>Tema</vt:lpstr>
      </vt:variant>
      <vt:variant>
        <vt:i4>1</vt:i4>
      </vt:variant>
      <vt:variant>
        <vt:lpstr>Bildrubriker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Times New Roman</vt:lpstr>
      <vt:lpstr>Office Theme</vt:lpstr>
      <vt:lpstr>PowerPoint-presentation</vt:lpstr>
    </vt:vector>
  </TitlesOfParts>
  <Company>Lunds universitet</Company>
  <LinksUpToDate>false</LinksUpToDate>
  <SharedDoc>false</SharedDoc>
  <HyperlinksChanged>false</HyperlinksChanged>
  <AppVersion>15.0032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Martin Lam</dc:creator>
  <cp:lastModifiedBy>Martin Lam</cp:lastModifiedBy>
  <cp:revision>18</cp:revision>
  <dcterms:created xsi:type="dcterms:W3CDTF">2018-12-19T13:27:20Z</dcterms:created>
  <dcterms:modified xsi:type="dcterms:W3CDTF">2019-01-03T11:05:33Z</dcterms:modified>
</cp:coreProperties>
</file>