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
  </p:notesMasterIdLst>
  <p:sldIdLst>
    <p:sldId id="257" r:id="rId2"/>
  </p:sldIdLst>
  <p:sldSz cx="21383625" cy="302752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6807" autoAdjust="0"/>
  </p:normalViewPr>
  <p:slideViewPr>
    <p:cSldViewPr snapToGrid="0">
      <p:cViewPr>
        <p:scale>
          <a:sx n="35" d="100"/>
          <a:sy n="35" d="100"/>
        </p:scale>
        <p:origin x="2514"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E4B8E3-BB8C-4EE8-8B8B-450B8EE61375}" type="datetimeFigureOut">
              <a:rPr lang="sv-SE" smtClean="0"/>
              <a:t>2019-06-05</a:t>
            </a:fld>
            <a:endParaRPr lang="sv-SE"/>
          </a:p>
        </p:txBody>
      </p:sp>
      <p:sp>
        <p:nvSpPr>
          <p:cNvPr id="4" name="Platshållare för bildobjekt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F36A7F-F138-49EE-810D-DAC5A24E86D2}" type="slidenum">
              <a:rPr lang="sv-SE" smtClean="0"/>
              <a:t>‹#›</a:t>
            </a:fld>
            <a:endParaRPr lang="sv-SE"/>
          </a:p>
        </p:txBody>
      </p:sp>
    </p:spTree>
    <p:extLst>
      <p:ext uri="{BB962C8B-B14F-4D97-AF65-F5344CB8AC3E}">
        <p14:creationId xmlns:p14="http://schemas.microsoft.com/office/powerpoint/2010/main" val="5002602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43F36A7F-F138-49EE-810D-DAC5A24E86D2}" type="slidenum">
              <a:rPr lang="sv-SE" smtClean="0"/>
              <a:t>1</a:t>
            </a:fld>
            <a:endParaRPr lang="sv-SE"/>
          </a:p>
        </p:txBody>
      </p:sp>
    </p:spTree>
    <p:extLst>
      <p:ext uri="{BB962C8B-B14F-4D97-AF65-F5344CB8AC3E}">
        <p14:creationId xmlns:p14="http://schemas.microsoft.com/office/powerpoint/2010/main" val="9213776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p:cNvSpPr>
            <a:spLocks noGrp="1"/>
          </p:cNvSpPr>
          <p:nvPr>
            <p:ph type="ctrTitle"/>
          </p:nvPr>
        </p:nvSpPr>
        <p:spPr>
          <a:xfrm>
            <a:off x="1603772" y="4954765"/>
            <a:ext cx="18176081" cy="10540259"/>
          </a:xfrm>
        </p:spPr>
        <p:txBody>
          <a:bodyPr anchor="b"/>
          <a:lstStyle>
            <a:lvl1pPr algn="ctr">
              <a:defRPr sz="14031"/>
            </a:lvl1pPr>
          </a:lstStyle>
          <a:p>
            <a:r>
              <a:rPr lang="sv-SE"/>
              <a:t>Klicka här för att ändra mall för rubrikformat</a:t>
            </a:r>
            <a:endParaRPr lang="en-US" dirty="0"/>
          </a:p>
        </p:txBody>
      </p:sp>
      <p:sp>
        <p:nvSpPr>
          <p:cNvPr id="3" name="Subtitle 2"/>
          <p:cNvSpPr>
            <a:spLocks noGrp="1"/>
          </p:cNvSpPr>
          <p:nvPr>
            <p:ph type="subTitle" idx="1"/>
          </p:nvPr>
        </p:nvSpPr>
        <p:spPr>
          <a:xfrm>
            <a:off x="2672953" y="15901497"/>
            <a:ext cx="16037719" cy="7309499"/>
          </a:xfrm>
        </p:spPr>
        <p:txBody>
          <a:bodyPr/>
          <a:lstStyle>
            <a:lvl1pPr marL="0" indent="0" algn="ctr">
              <a:buNone/>
              <a:defRPr sz="5612"/>
            </a:lvl1pPr>
            <a:lvl2pPr marL="1069162" indent="0" algn="ctr">
              <a:buNone/>
              <a:defRPr sz="4677"/>
            </a:lvl2pPr>
            <a:lvl3pPr marL="2138324" indent="0" algn="ctr">
              <a:buNone/>
              <a:defRPr sz="4209"/>
            </a:lvl3pPr>
            <a:lvl4pPr marL="3207487" indent="0" algn="ctr">
              <a:buNone/>
              <a:defRPr sz="3742"/>
            </a:lvl4pPr>
            <a:lvl5pPr marL="4276649" indent="0" algn="ctr">
              <a:buNone/>
              <a:defRPr sz="3742"/>
            </a:lvl5pPr>
            <a:lvl6pPr marL="5345811" indent="0" algn="ctr">
              <a:buNone/>
              <a:defRPr sz="3742"/>
            </a:lvl6pPr>
            <a:lvl7pPr marL="6414973" indent="0" algn="ctr">
              <a:buNone/>
              <a:defRPr sz="3742"/>
            </a:lvl7pPr>
            <a:lvl8pPr marL="7484135" indent="0" algn="ctr">
              <a:buNone/>
              <a:defRPr sz="3742"/>
            </a:lvl8pPr>
            <a:lvl9pPr marL="8553298" indent="0" algn="ctr">
              <a:buNone/>
              <a:defRPr sz="3742"/>
            </a:lvl9pPr>
          </a:lstStyle>
          <a:p>
            <a:r>
              <a:rPr lang="sv-SE"/>
              <a:t>Klicka här för att ändra mall för underrubrikformat</a:t>
            </a:r>
            <a:endParaRPr lang="en-US" dirty="0"/>
          </a:p>
        </p:txBody>
      </p:sp>
      <p:sp>
        <p:nvSpPr>
          <p:cNvPr id="4" name="Date Placeholder 3"/>
          <p:cNvSpPr>
            <a:spLocks noGrp="1"/>
          </p:cNvSpPr>
          <p:nvPr>
            <p:ph type="dt" sz="half" idx="10"/>
          </p:nvPr>
        </p:nvSpPr>
        <p:spPr/>
        <p:txBody>
          <a:bodyPr/>
          <a:lstStyle/>
          <a:p>
            <a:fld id="{B134E2FA-EA7D-42F7-BA61-5C2802F35659}" type="datetimeFigureOut">
              <a:rPr lang="sv-SE" smtClean="0"/>
              <a:t>2019-06-05</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21297E37-E796-4F59-AA5B-3C64D0D42B9A}" type="slidenum">
              <a:rPr lang="sv-SE" smtClean="0"/>
              <a:t>‹#›</a:t>
            </a:fld>
            <a:endParaRPr lang="sv-SE"/>
          </a:p>
        </p:txBody>
      </p:sp>
    </p:spTree>
    <p:extLst>
      <p:ext uri="{BB962C8B-B14F-4D97-AF65-F5344CB8AC3E}">
        <p14:creationId xmlns:p14="http://schemas.microsoft.com/office/powerpoint/2010/main" val="16930027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Content Placeholder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B134E2FA-EA7D-42F7-BA61-5C2802F35659}" type="datetimeFigureOut">
              <a:rPr lang="sv-SE" smtClean="0"/>
              <a:t>2019-06-05</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21297E37-E796-4F59-AA5B-3C64D0D42B9A}" type="slidenum">
              <a:rPr lang="sv-SE" smtClean="0"/>
              <a:t>‹#›</a:t>
            </a:fld>
            <a:endParaRPr lang="sv-SE"/>
          </a:p>
        </p:txBody>
      </p:sp>
    </p:spTree>
    <p:extLst>
      <p:ext uri="{BB962C8B-B14F-4D97-AF65-F5344CB8AC3E}">
        <p14:creationId xmlns:p14="http://schemas.microsoft.com/office/powerpoint/2010/main" val="32256604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p:cNvSpPr>
            <a:spLocks noGrp="1"/>
          </p:cNvSpPr>
          <p:nvPr>
            <p:ph type="title"/>
          </p:nvPr>
        </p:nvSpPr>
        <p:spPr>
          <a:xfrm>
            <a:off x="1458988" y="7547788"/>
            <a:ext cx="18443377" cy="12593645"/>
          </a:xfrm>
        </p:spPr>
        <p:txBody>
          <a:bodyPr anchor="b"/>
          <a:lstStyle>
            <a:lvl1pPr>
              <a:defRPr sz="14031"/>
            </a:lvl1pPr>
          </a:lstStyle>
          <a:p>
            <a:r>
              <a:rPr lang="sv-SE"/>
              <a:t>Klicka här för att ändra mall för rubrikformat</a:t>
            </a:r>
            <a:endParaRPr lang="en-US" dirty="0"/>
          </a:p>
        </p:txBody>
      </p:sp>
      <p:sp>
        <p:nvSpPr>
          <p:cNvPr id="3" name="Text Placeholder 2"/>
          <p:cNvSpPr>
            <a:spLocks noGrp="1"/>
          </p:cNvSpPr>
          <p:nvPr>
            <p:ph type="body" idx="1"/>
          </p:nvPr>
        </p:nvSpPr>
        <p:spPr>
          <a:xfrm>
            <a:off x="1458988" y="20260574"/>
            <a:ext cx="18443377" cy="6622701"/>
          </a:xfrm>
        </p:spPr>
        <p:txBody>
          <a:bodyPr/>
          <a:lstStyle>
            <a:lvl1pPr marL="0" indent="0">
              <a:buNone/>
              <a:defRPr sz="5612">
                <a:solidFill>
                  <a:schemeClr val="tx1"/>
                </a:solidFill>
              </a:defRPr>
            </a:lvl1pPr>
            <a:lvl2pPr marL="1069162" indent="0">
              <a:buNone/>
              <a:defRPr sz="4677">
                <a:solidFill>
                  <a:schemeClr val="tx1">
                    <a:tint val="75000"/>
                  </a:schemeClr>
                </a:solidFill>
              </a:defRPr>
            </a:lvl2pPr>
            <a:lvl3pPr marL="2138324" indent="0">
              <a:buNone/>
              <a:defRPr sz="4209">
                <a:solidFill>
                  <a:schemeClr val="tx1">
                    <a:tint val="75000"/>
                  </a:schemeClr>
                </a:solidFill>
              </a:defRPr>
            </a:lvl3pPr>
            <a:lvl4pPr marL="3207487" indent="0">
              <a:buNone/>
              <a:defRPr sz="3742">
                <a:solidFill>
                  <a:schemeClr val="tx1">
                    <a:tint val="75000"/>
                  </a:schemeClr>
                </a:solidFill>
              </a:defRPr>
            </a:lvl4pPr>
            <a:lvl5pPr marL="4276649" indent="0">
              <a:buNone/>
              <a:defRPr sz="3742">
                <a:solidFill>
                  <a:schemeClr val="tx1">
                    <a:tint val="75000"/>
                  </a:schemeClr>
                </a:solidFill>
              </a:defRPr>
            </a:lvl5pPr>
            <a:lvl6pPr marL="5345811" indent="0">
              <a:buNone/>
              <a:defRPr sz="3742">
                <a:solidFill>
                  <a:schemeClr val="tx1">
                    <a:tint val="75000"/>
                  </a:schemeClr>
                </a:solidFill>
              </a:defRPr>
            </a:lvl6pPr>
            <a:lvl7pPr marL="6414973" indent="0">
              <a:buNone/>
              <a:defRPr sz="3742">
                <a:solidFill>
                  <a:schemeClr val="tx1">
                    <a:tint val="75000"/>
                  </a:schemeClr>
                </a:solidFill>
              </a:defRPr>
            </a:lvl7pPr>
            <a:lvl8pPr marL="7484135" indent="0">
              <a:buNone/>
              <a:defRPr sz="3742">
                <a:solidFill>
                  <a:schemeClr val="tx1">
                    <a:tint val="75000"/>
                  </a:schemeClr>
                </a:solidFill>
              </a:defRPr>
            </a:lvl8pPr>
            <a:lvl9pPr marL="8553298" indent="0">
              <a:buNone/>
              <a:defRPr sz="3742">
                <a:solidFill>
                  <a:schemeClr val="tx1">
                    <a:tint val="75000"/>
                  </a:schemeClr>
                </a:solidFill>
              </a:defRPr>
            </a:lvl9pPr>
          </a:lstStyle>
          <a:p>
            <a:pPr lvl="0"/>
            <a:r>
              <a:rPr lang="sv-SE"/>
              <a:t>Klicka här för att ändra format på bakgrundstexten</a:t>
            </a:r>
          </a:p>
        </p:txBody>
      </p:sp>
      <p:sp>
        <p:nvSpPr>
          <p:cNvPr id="4" name="Date Placeholder 3"/>
          <p:cNvSpPr>
            <a:spLocks noGrp="1"/>
          </p:cNvSpPr>
          <p:nvPr>
            <p:ph type="dt" sz="half" idx="10"/>
          </p:nvPr>
        </p:nvSpPr>
        <p:spPr/>
        <p:txBody>
          <a:bodyPr/>
          <a:lstStyle/>
          <a:p>
            <a:fld id="{B134E2FA-EA7D-42F7-BA61-5C2802F35659}" type="datetimeFigureOut">
              <a:rPr lang="sv-SE" smtClean="0"/>
              <a:t>2019-06-05</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21297E37-E796-4F59-AA5B-3C64D0D42B9A}" type="slidenum">
              <a:rPr lang="sv-SE" smtClean="0"/>
              <a:t>‹#›</a:t>
            </a:fld>
            <a:endParaRPr lang="sv-SE"/>
          </a:p>
        </p:txBody>
      </p:sp>
    </p:spTree>
    <p:extLst>
      <p:ext uri="{BB962C8B-B14F-4D97-AF65-F5344CB8AC3E}">
        <p14:creationId xmlns:p14="http://schemas.microsoft.com/office/powerpoint/2010/main" val="2042341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Content Placeholder 2"/>
          <p:cNvSpPr>
            <a:spLocks noGrp="1"/>
          </p:cNvSpPr>
          <p:nvPr>
            <p:ph sz="half" idx="1"/>
          </p:nvPr>
        </p:nvSpPr>
        <p:spPr>
          <a:xfrm>
            <a:off x="1470124" y="8059374"/>
            <a:ext cx="9088041" cy="19209345"/>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Content Placeholder 3"/>
          <p:cNvSpPr>
            <a:spLocks noGrp="1"/>
          </p:cNvSpPr>
          <p:nvPr>
            <p:ph sz="half" idx="2"/>
          </p:nvPr>
        </p:nvSpPr>
        <p:spPr>
          <a:xfrm>
            <a:off x="10825460" y="8059374"/>
            <a:ext cx="9088041" cy="19209345"/>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Date Placeholder 4"/>
          <p:cNvSpPr>
            <a:spLocks noGrp="1"/>
          </p:cNvSpPr>
          <p:nvPr>
            <p:ph type="dt" sz="half" idx="10"/>
          </p:nvPr>
        </p:nvSpPr>
        <p:spPr/>
        <p:txBody>
          <a:bodyPr/>
          <a:lstStyle/>
          <a:p>
            <a:fld id="{B134E2FA-EA7D-42F7-BA61-5C2802F35659}" type="datetimeFigureOut">
              <a:rPr lang="sv-SE" smtClean="0"/>
              <a:t>2019-06-05</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21297E37-E796-4F59-AA5B-3C64D0D42B9A}" type="slidenum">
              <a:rPr lang="sv-SE" smtClean="0"/>
              <a:t>‹#›</a:t>
            </a:fld>
            <a:endParaRPr lang="sv-SE"/>
          </a:p>
        </p:txBody>
      </p:sp>
    </p:spTree>
    <p:extLst>
      <p:ext uri="{BB962C8B-B14F-4D97-AF65-F5344CB8AC3E}">
        <p14:creationId xmlns:p14="http://schemas.microsoft.com/office/powerpoint/2010/main" val="26705772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Title 1"/>
          <p:cNvSpPr>
            <a:spLocks noGrp="1"/>
          </p:cNvSpPr>
          <p:nvPr>
            <p:ph type="title"/>
          </p:nvPr>
        </p:nvSpPr>
        <p:spPr>
          <a:xfrm>
            <a:off x="1472909" y="1611882"/>
            <a:ext cx="18443377" cy="5851808"/>
          </a:xfrm>
        </p:spPr>
        <p:txBody>
          <a:bodyPr/>
          <a:lstStyle/>
          <a:p>
            <a:r>
              <a:rPr lang="sv-SE"/>
              <a:t>Klicka här för att ändra mall för rubrikformat</a:t>
            </a:r>
            <a:endParaRPr lang="en-US" dirty="0"/>
          </a:p>
        </p:txBody>
      </p:sp>
      <p:sp>
        <p:nvSpPr>
          <p:cNvPr id="3" name="Text Placeholder 2"/>
          <p:cNvSpPr>
            <a:spLocks noGrp="1"/>
          </p:cNvSpPr>
          <p:nvPr>
            <p:ph type="body" idx="1"/>
          </p:nvPr>
        </p:nvSpPr>
        <p:spPr>
          <a:xfrm>
            <a:off x="1472912" y="7421634"/>
            <a:ext cx="9046274" cy="3637228"/>
          </a:xfrm>
        </p:spPr>
        <p:txBody>
          <a:bodyPr anchor="b"/>
          <a:lstStyle>
            <a:lvl1pPr marL="0" indent="0">
              <a:buNone/>
              <a:defRPr sz="5612" b="1"/>
            </a:lvl1pPr>
            <a:lvl2pPr marL="1069162" indent="0">
              <a:buNone/>
              <a:defRPr sz="4677" b="1"/>
            </a:lvl2pPr>
            <a:lvl3pPr marL="2138324" indent="0">
              <a:buNone/>
              <a:defRPr sz="4209" b="1"/>
            </a:lvl3pPr>
            <a:lvl4pPr marL="3207487" indent="0">
              <a:buNone/>
              <a:defRPr sz="3742" b="1"/>
            </a:lvl4pPr>
            <a:lvl5pPr marL="4276649" indent="0">
              <a:buNone/>
              <a:defRPr sz="3742" b="1"/>
            </a:lvl5pPr>
            <a:lvl6pPr marL="5345811" indent="0">
              <a:buNone/>
              <a:defRPr sz="3742" b="1"/>
            </a:lvl6pPr>
            <a:lvl7pPr marL="6414973" indent="0">
              <a:buNone/>
              <a:defRPr sz="3742" b="1"/>
            </a:lvl7pPr>
            <a:lvl8pPr marL="7484135" indent="0">
              <a:buNone/>
              <a:defRPr sz="3742" b="1"/>
            </a:lvl8pPr>
            <a:lvl9pPr marL="8553298" indent="0">
              <a:buNone/>
              <a:defRPr sz="3742" b="1"/>
            </a:lvl9pPr>
          </a:lstStyle>
          <a:p>
            <a:pPr lvl="0"/>
            <a:r>
              <a:rPr lang="sv-SE"/>
              <a:t>Klicka här för att ändra format på bakgrundstexten</a:t>
            </a:r>
          </a:p>
        </p:txBody>
      </p:sp>
      <p:sp>
        <p:nvSpPr>
          <p:cNvPr id="4" name="Content Placeholder 3"/>
          <p:cNvSpPr>
            <a:spLocks noGrp="1"/>
          </p:cNvSpPr>
          <p:nvPr>
            <p:ph sz="half" idx="2"/>
          </p:nvPr>
        </p:nvSpPr>
        <p:spPr>
          <a:xfrm>
            <a:off x="1472912" y="11058863"/>
            <a:ext cx="9046274" cy="16265921"/>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Text Placeholder 4"/>
          <p:cNvSpPr>
            <a:spLocks noGrp="1"/>
          </p:cNvSpPr>
          <p:nvPr>
            <p:ph type="body" sz="quarter" idx="3"/>
          </p:nvPr>
        </p:nvSpPr>
        <p:spPr>
          <a:xfrm>
            <a:off x="10825461" y="7421634"/>
            <a:ext cx="9090826" cy="3637228"/>
          </a:xfrm>
        </p:spPr>
        <p:txBody>
          <a:bodyPr anchor="b"/>
          <a:lstStyle>
            <a:lvl1pPr marL="0" indent="0">
              <a:buNone/>
              <a:defRPr sz="5612" b="1"/>
            </a:lvl1pPr>
            <a:lvl2pPr marL="1069162" indent="0">
              <a:buNone/>
              <a:defRPr sz="4677" b="1"/>
            </a:lvl2pPr>
            <a:lvl3pPr marL="2138324" indent="0">
              <a:buNone/>
              <a:defRPr sz="4209" b="1"/>
            </a:lvl3pPr>
            <a:lvl4pPr marL="3207487" indent="0">
              <a:buNone/>
              <a:defRPr sz="3742" b="1"/>
            </a:lvl4pPr>
            <a:lvl5pPr marL="4276649" indent="0">
              <a:buNone/>
              <a:defRPr sz="3742" b="1"/>
            </a:lvl5pPr>
            <a:lvl6pPr marL="5345811" indent="0">
              <a:buNone/>
              <a:defRPr sz="3742" b="1"/>
            </a:lvl6pPr>
            <a:lvl7pPr marL="6414973" indent="0">
              <a:buNone/>
              <a:defRPr sz="3742" b="1"/>
            </a:lvl7pPr>
            <a:lvl8pPr marL="7484135" indent="0">
              <a:buNone/>
              <a:defRPr sz="3742" b="1"/>
            </a:lvl8pPr>
            <a:lvl9pPr marL="8553298" indent="0">
              <a:buNone/>
              <a:defRPr sz="3742" b="1"/>
            </a:lvl9pPr>
          </a:lstStyle>
          <a:p>
            <a:pPr lvl="0"/>
            <a:r>
              <a:rPr lang="sv-SE"/>
              <a:t>Klicka här för att ändra format på bakgrundstexten</a:t>
            </a:r>
          </a:p>
        </p:txBody>
      </p:sp>
      <p:sp>
        <p:nvSpPr>
          <p:cNvPr id="6" name="Content Placeholder 5"/>
          <p:cNvSpPr>
            <a:spLocks noGrp="1"/>
          </p:cNvSpPr>
          <p:nvPr>
            <p:ph sz="quarter" idx="4"/>
          </p:nvPr>
        </p:nvSpPr>
        <p:spPr>
          <a:xfrm>
            <a:off x="10825461" y="11058863"/>
            <a:ext cx="9090826" cy="16265921"/>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7" name="Date Placeholder 6"/>
          <p:cNvSpPr>
            <a:spLocks noGrp="1"/>
          </p:cNvSpPr>
          <p:nvPr>
            <p:ph type="dt" sz="half" idx="10"/>
          </p:nvPr>
        </p:nvSpPr>
        <p:spPr/>
        <p:txBody>
          <a:bodyPr/>
          <a:lstStyle/>
          <a:p>
            <a:fld id="{B134E2FA-EA7D-42F7-BA61-5C2802F35659}" type="datetimeFigureOut">
              <a:rPr lang="sv-SE" smtClean="0"/>
              <a:t>2019-06-05</a:t>
            </a:fld>
            <a:endParaRPr lang="sv-SE"/>
          </a:p>
        </p:txBody>
      </p:sp>
      <p:sp>
        <p:nvSpPr>
          <p:cNvPr id="8" name="Footer Placeholder 7"/>
          <p:cNvSpPr>
            <a:spLocks noGrp="1"/>
          </p:cNvSpPr>
          <p:nvPr>
            <p:ph type="ftr" sz="quarter" idx="11"/>
          </p:nvPr>
        </p:nvSpPr>
        <p:spPr/>
        <p:txBody>
          <a:bodyPr/>
          <a:lstStyle/>
          <a:p>
            <a:endParaRPr lang="sv-SE"/>
          </a:p>
        </p:txBody>
      </p:sp>
      <p:sp>
        <p:nvSpPr>
          <p:cNvPr id="9" name="Slide Number Placeholder 8"/>
          <p:cNvSpPr>
            <a:spLocks noGrp="1"/>
          </p:cNvSpPr>
          <p:nvPr>
            <p:ph type="sldNum" sz="quarter" idx="12"/>
          </p:nvPr>
        </p:nvSpPr>
        <p:spPr/>
        <p:txBody>
          <a:bodyPr/>
          <a:lstStyle/>
          <a:p>
            <a:fld id="{21297E37-E796-4F59-AA5B-3C64D0D42B9A}" type="slidenum">
              <a:rPr lang="sv-SE" smtClean="0"/>
              <a:t>‹#›</a:t>
            </a:fld>
            <a:endParaRPr lang="sv-SE"/>
          </a:p>
        </p:txBody>
      </p:sp>
    </p:spTree>
    <p:extLst>
      <p:ext uri="{BB962C8B-B14F-4D97-AF65-F5344CB8AC3E}">
        <p14:creationId xmlns:p14="http://schemas.microsoft.com/office/powerpoint/2010/main" val="25598728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Date Placeholder 2"/>
          <p:cNvSpPr>
            <a:spLocks noGrp="1"/>
          </p:cNvSpPr>
          <p:nvPr>
            <p:ph type="dt" sz="half" idx="10"/>
          </p:nvPr>
        </p:nvSpPr>
        <p:spPr/>
        <p:txBody>
          <a:bodyPr/>
          <a:lstStyle/>
          <a:p>
            <a:fld id="{B134E2FA-EA7D-42F7-BA61-5C2802F35659}" type="datetimeFigureOut">
              <a:rPr lang="sv-SE" smtClean="0"/>
              <a:t>2019-06-05</a:t>
            </a:fld>
            <a:endParaRPr lang="sv-SE"/>
          </a:p>
        </p:txBody>
      </p:sp>
      <p:sp>
        <p:nvSpPr>
          <p:cNvPr id="4" name="Footer Placeholder 3"/>
          <p:cNvSpPr>
            <a:spLocks noGrp="1"/>
          </p:cNvSpPr>
          <p:nvPr>
            <p:ph type="ftr" sz="quarter" idx="11"/>
          </p:nvPr>
        </p:nvSpPr>
        <p:spPr/>
        <p:txBody>
          <a:bodyPr/>
          <a:lstStyle/>
          <a:p>
            <a:endParaRPr lang="sv-SE"/>
          </a:p>
        </p:txBody>
      </p:sp>
      <p:sp>
        <p:nvSpPr>
          <p:cNvPr id="5" name="Slide Number Placeholder 4"/>
          <p:cNvSpPr>
            <a:spLocks noGrp="1"/>
          </p:cNvSpPr>
          <p:nvPr>
            <p:ph type="sldNum" sz="quarter" idx="12"/>
          </p:nvPr>
        </p:nvSpPr>
        <p:spPr/>
        <p:txBody>
          <a:bodyPr/>
          <a:lstStyle/>
          <a:p>
            <a:fld id="{21297E37-E796-4F59-AA5B-3C64D0D42B9A}" type="slidenum">
              <a:rPr lang="sv-SE" smtClean="0"/>
              <a:t>‹#›</a:t>
            </a:fld>
            <a:endParaRPr lang="sv-SE"/>
          </a:p>
        </p:txBody>
      </p:sp>
    </p:spTree>
    <p:extLst>
      <p:ext uri="{BB962C8B-B14F-4D97-AF65-F5344CB8AC3E}">
        <p14:creationId xmlns:p14="http://schemas.microsoft.com/office/powerpoint/2010/main" val="416096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34E2FA-EA7D-42F7-BA61-5C2802F35659}" type="datetimeFigureOut">
              <a:rPr lang="sv-SE" smtClean="0"/>
              <a:t>2019-06-05</a:t>
            </a:fld>
            <a:endParaRPr lang="sv-SE"/>
          </a:p>
        </p:txBody>
      </p:sp>
      <p:sp>
        <p:nvSpPr>
          <p:cNvPr id="3" name="Footer Placeholder 2"/>
          <p:cNvSpPr>
            <a:spLocks noGrp="1"/>
          </p:cNvSpPr>
          <p:nvPr>
            <p:ph type="ftr" sz="quarter" idx="11"/>
          </p:nvPr>
        </p:nvSpPr>
        <p:spPr/>
        <p:txBody>
          <a:bodyPr/>
          <a:lstStyle/>
          <a:p>
            <a:endParaRPr lang="sv-SE"/>
          </a:p>
        </p:txBody>
      </p:sp>
      <p:sp>
        <p:nvSpPr>
          <p:cNvPr id="4" name="Slide Number Placeholder 3"/>
          <p:cNvSpPr>
            <a:spLocks noGrp="1"/>
          </p:cNvSpPr>
          <p:nvPr>
            <p:ph type="sldNum" sz="quarter" idx="12"/>
          </p:nvPr>
        </p:nvSpPr>
        <p:spPr/>
        <p:txBody>
          <a:bodyPr/>
          <a:lstStyle/>
          <a:p>
            <a:fld id="{21297E37-E796-4F59-AA5B-3C64D0D42B9A}" type="slidenum">
              <a:rPr lang="sv-SE" smtClean="0"/>
              <a:t>‹#›</a:t>
            </a:fld>
            <a:endParaRPr lang="sv-SE"/>
          </a:p>
        </p:txBody>
      </p:sp>
    </p:spTree>
    <p:extLst>
      <p:ext uri="{BB962C8B-B14F-4D97-AF65-F5344CB8AC3E}">
        <p14:creationId xmlns:p14="http://schemas.microsoft.com/office/powerpoint/2010/main" val="3321945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1472909" y="2018348"/>
            <a:ext cx="6896776" cy="7064216"/>
          </a:xfrm>
        </p:spPr>
        <p:txBody>
          <a:bodyPr anchor="b"/>
          <a:lstStyle>
            <a:lvl1pPr>
              <a:defRPr sz="7483"/>
            </a:lvl1pPr>
          </a:lstStyle>
          <a:p>
            <a:r>
              <a:rPr lang="sv-SE"/>
              <a:t>Klicka här för att ändra mall för rubrikformat</a:t>
            </a:r>
            <a:endParaRPr lang="en-US" dirty="0"/>
          </a:p>
        </p:txBody>
      </p:sp>
      <p:sp>
        <p:nvSpPr>
          <p:cNvPr id="3" name="Content Placeholder 2"/>
          <p:cNvSpPr>
            <a:spLocks noGrp="1"/>
          </p:cNvSpPr>
          <p:nvPr>
            <p:ph idx="1"/>
          </p:nvPr>
        </p:nvSpPr>
        <p:spPr>
          <a:xfrm>
            <a:off x="9090826" y="4359077"/>
            <a:ext cx="10825460" cy="21515024"/>
          </a:xfrm>
        </p:spPr>
        <p:txBody>
          <a:bodyPr/>
          <a:lstStyle>
            <a:lvl1pPr>
              <a:defRPr sz="7483"/>
            </a:lvl1pPr>
            <a:lvl2pPr>
              <a:defRPr sz="6548"/>
            </a:lvl2pPr>
            <a:lvl3pPr>
              <a:defRPr sz="5612"/>
            </a:lvl3pPr>
            <a:lvl4pPr>
              <a:defRPr sz="4677"/>
            </a:lvl4pPr>
            <a:lvl5pPr>
              <a:defRPr sz="4677"/>
            </a:lvl5pPr>
            <a:lvl6pPr>
              <a:defRPr sz="4677"/>
            </a:lvl6pPr>
            <a:lvl7pPr>
              <a:defRPr sz="4677"/>
            </a:lvl7pPr>
            <a:lvl8pPr>
              <a:defRPr sz="4677"/>
            </a:lvl8pPr>
            <a:lvl9pPr>
              <a:defRPr sz="4677"/>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Text Placeholder 3"/>
          <p:cNvSpPr>
            <a:spLocks noGrp="1"/>
          </p:cNvSpPr>
          <p:nvPr>
            <p:ph type="body" sz="half" idx="2"/>
          </p:nvPr>
        </p:nvSpPr>
        <p:spPr>
          <a:xfrm>
            <a:off x="1472909" y="9082564"/>
            <a:ext cx="6896776" cy="16826573"/>
          </a:xfrm>
        </p:spPr>
        <p:txBody>
          <a:bodyPr/>
          <a:lstStyle>
            <a:lvl1pPr marL="0" indent="0">
              <a:buNone/>
              <a:defRPr sz="3742"/>
            </a:lvl1pPr>
            <a:lvl2pPr marL="1069162" indent="0">
              <a:buNone/>
              <a:defRPr sz="3274"/>
            </a:lvl2pPr>
            <a:lvl3pPr marL="2138324" indent="0">
              <a:buNone/>
              <a:defRPr sz="2806"/>
            </a:lvl3pPr>
            <a:lvl4pPr marL="3207487" indent="0">
              <a:buNone/>
              <a:defRPr sz="2339"/>
            </a:lvl4pPr>
            <a:lvl5pPr marL="4276649" indent="0">
              <a:buNone/>
              <a:defRPr sz="2339"/>
            </a:lvl5pPr>
            <a:lvl6pPr marL="5345811" indent="0">
              <a:buNone/>
              <a:defRPr sz="2339"/>
            </a:lvl6pPr>
            <a:lvl7pPr marL="6414973" indent="0">
              <a:buNone/>
              <a:defRPr sz="2339"/>
            </a:lvl7pPr>
            <a:lvl8pPr marL="7484135" indent="0">
              <a:buNone/>
              <a:defRPr sz="2339"/>
            </a:lvl8pPr>
            <a:lvl9pPr marL="8553298" indent="0">
              <a:buNone/>
              <a:defRPr sz="2339"/>
            </a:lvl9pPr>
          </a:lstStyle>
          <a:p>
            <a:pPr lvl="0"/>
            <a:r>
              <a:rPr lang="sv-SE"/>
              <a:t>Klicka här för att ändra format på bakgrundstexten</a:t>
            </a:r>
          </a:p>
        </p:txBody>
      </p:sp>
      <p:sp>
        <p:nvSpPr>
          <p:cNvPr id="5" name="Date Placeholder 4"/>
          <p:cNvSpPr>
            <a:spLocks noGrp="1"/>
          </p:cNvSpPr>
          <p:nvPr>
            <p:ph type="dt" sz="half" idx="10"/>
          </p:nvPr>
        </p:nvSpPr>
        <p:spPr/>
        <p:txBody>
          <a:bodyPr/>
          <a:lstStyle/>
          <a:p>
            <a:fld id="{B134E2FA-EA7D-42F7-BA61-5C2802F35659}" type="datetimeFigureOut">
              <a:rPr lang="sv-SE" smtClean="0"/>
              <a:t>2019-06-05</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21297E37-E796-4F59-AA5B-3C64D0D42B9A}" type="slidenum">
              <a:rPr lang="sv-SE" smtClean="0"/>
              <a:t>‹#›</a:t>
            </a:fld>
            <a:endParaRPr lang="sv-SE"/>
          </a:p>
        </p:txBody>
      </p:sp>
    </p:spTree>
    <p:extLst>
      <p:ext uri="{BB962C8B-B14F-4D97-AF65-F5344CB8AC3E}">
        <p14:creationId xmlns:p14="http://schemas.microsoft.com/office/powerpoint/2010/main" val="37092941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1472909" y="2018348"/>
            <a:ext cx="6896776" cy="7064216"/>
          </a:xfrm>
        </p:spPr>
        <p:txBody>
          <a:bodyPr anchor="b"/>
          <a:lstStyle>
            <a:lvl1pPr>
              <a:defRPr sz="7483"/>
            </a:lvl1pPr>
          </a:lstStyle>
          <a:p>
            <a:r>
              <a:rPr lang="sv-SE"/>
              <a:t>Klicka här för att ändra mall för rubrikformat</a:t>
            </a:r>
            <a:endParaRPr lang="en-US" dirty="0"/>
          </a:p>
        </p:txBody>
      </p:sp>
      <p:sp>
        <p:nvSpPr>
          <p:cNvPr id="3" name="Picture Placeholder 2"/>
          <p:cNvSpPr>
            <a:spLocks noGrp="1" noChangeAspect="1"/>
          </p:cNvSpPr>
          <p:nvPr>
            <p:ph type="pic" idx="1"/>
          </p:nvPr>
        </p:nvSpPr>
        <p:spPr>
          <a:xfrm>
            <a:off x="9090826" y="4359077"/>
            <a:ext cx="10825460" cy="21515024"/>
          </a:xfrm>
        </p:spPr>
        <p:txBody>
          <a:bodyPr anchor="t"/>
          <a:lstStyle>
            <a:lvl1pPr marL="0" indent="0">
              <a:buNone/>
              <a:defRPr sz="7483"/>
            </a:lvl1pPr>
            <a:lvl2pPr marL="1069162" indent="0">
              <a:buNone/>
              <a:defRPr sz="6548"/>
            </a:lvl2pPr>
            <a:lvl3pPr marL="2138324" indent="0">
              <a:buNone/>
              <a:defRPr sz="5612"/>
            </a:lvl3pPr>
            <a:lvl4pPr marL="3207487" indent="0">
              <a:buNone/>
              <a:defRPr sz="4677"/>
            </a:lvl4pPr>
            <a:lvl5pPr marL="4276649" indent="0">
              <a:buNone/>
              <a:defRPr sz="4677"/>
            </a:lvl5pPr>
            <a:lvl6pPr marL="5345811" indent="0">
              <a:buNone/>
              <a:defRPr sz="4677"/>
            </a:lvl6pPr>
            <a:lvl7pPr marL="6414973" indent="0">
              <a:buNone/>
              <a:defRPr sz="4677"/>
            </a:lvl7pPr>
            <a:lvl8pPr marL="7484135" indent="0">
              <a:buNone/>
              <a:defRPr sz="4677"/>
            </a:lvl8pPr>
            <a:lvl9pPr marL="8553298" indent="0">
              <a:buNone/>
              <a:defRPr sz="4677"/>
            </a:lvl9pPr>
          </a:lstStyle>
          <a:p>
            <a:r>
              <a:rPr lang="sv-SE"/>
              <a:t>Klicka på ikonen för att lägga till en bild</a:t>
            </a:r>
            <a:endParaRPr lang="en-US" dirty="0"/>
          </a:p>
        </p:txBody>
      </p:sp>
      <p:sp>
        <p:nvSpPr>
          <p:cNvPr id="4" name="Text Placeholder 3"/>
          <p:cNvSpPr>
            <a:spLocks noGrp="1"/>
          </p:cNvSpPr>
          <p:nvPr>
            <p:ph type="body" sz="half" idx="2"/>
          </p:nvPr>
        </p:nvSpPr>
        <p:spPr>
          <a:xfrm>
            <a:off x="1472909" y="9082564"/>
            <a:ext cx="6896776" cy="16826573"/>
          </a:xfrm>
        </p:spPr>
        <p:txBody>
          <a:bodyPr/>
          <a:lstStyle>
            <a:lvl1pPr marL="0" indent="0">
              <a:buNone/>
              <a:defRPr sz="3742"/>
            </a:lvl1pPr>
            <a:lvl2pPr marL="1069162" indent="0">
              <a:buNone/>
              <a:defRPr sz="3274"/>
            </a:lvl2pPr>
            <a:lvl3pPr marL="2138324" indent="0">
              <a:buNone/>
              <a:defRPr sz="2806"/>
            </a:lvl3pPr>
            <a:lvl4pPr marL="3207487" indent="0">
              <a:buNone/>
              <a:defRPr sz="2339"/>
            </a:lvl4pPr>
            <a:lvl5pPr marL="4276649" indent="0">
              <a:buNone/>
              <a:defRPr sz="2339"/>
            </a:lvl5pPr>
            <a:lvl6pPr marL="5345811" indent="0">
              <a:buNone/>
              <a:defRPr sz="2339"/>
            </a:lvl6pPr>
            <a:lvl7pPr marL="6414973" indent="0">
              <a:buNone/>
              <a:defRPr sz="2339"/>
            </a:lvl7pPr>
            <a:lvl8pPr marL="7484135" indent="0">
              <a:buNone/>
              <a:defRPr sz="2339"/>
            </a:lvl8pPr>
            <a:lvl9pPr marL="8553298" indent="0">
              <a:buNone/>
              <a:defRPr sz="2339"/>
            </a:lvl9pPr>
          </a:lstStyle>
          <a:p>
            <a:pPr lvl="0"/>
            <a:r>
              <a:rPr lang="sv-SE"/>
              <a:t>Klicka här för att ändra format på bakgrundstexten</a:t>
            </a:r>
          </a:p>
        </p:txBody>
      </p:sp>
      <p:sp>
        <p:nvSpPr>
          <p:cNvPr id="5" name="Date Placeholder 4"/>
          <p:cNvSpPr>
            <a:spLocks noGrp="1"/>
          </p:cNvSpPr>
          <p:nvPr>
            <p:ph type="dt" sz="half" idx="10"/>
          </p:nvPr>
        </p:nvSpPr>
        <p:spPr/>
        <p:txBody>
          <a:bodyPr/>
          <a:lstStyle/>
          <a:p>
            <a:fld id="{B134E2FA-EA7D-42F7-BA61-5C2802F35659}" type="datetimeFigureOut">
              <a:rPr lang="sv-SE" smtClean="0"/>
              <a:t>2019-06-05</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21297E37-E796-4F59-AA5B-3C64D0D42B9A}" type="slidenum">
              <a:rPr lang="sv-SE" smtClean="0"/>
              <a:t>‹#›</a:t>
            </a:fld>
            <a:endParaRPr lang="sv-SE"/>
          </a:p>
        </p:txBody>
      </p:sp>
    </p:spTree>
    <p:extLst>
      <p:ext uri="{BB962C8B-B14F-4D97-AF65-F5344CB8AC3E}">
        <p14:creationId xmlns:p14="http://schemas.microsoft.com/office/powerpoint/2010/main" val="30322644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Vertical Text Placeholder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B134E2FA-EA7D-42F7-BA61-5C2802F35659}" type="datetimeFigureOut">
              <a:rPr lang="sv-SE" smtClean="0"/>
              <a:t>2019-06-05</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21297E37-E796-4F59-AA5B-3C64D0D42B9A}" type="slidenum">
              <a:rPr lang="sv-SE" smtClean="0"/>
              <a:t>‹#›</a:t>
            </a:fld>
            <a:endParaRPr lang="sv-SE"/>
          </a:p>
        </p:txBody>
      </p:sp>
    </p:spTree>
    <p:extLst>
      <p:ext uri="{BB962C8B-B14F-4D97-AF65-F5344CB8AC3E}">
        <p14:creationId xmlns:p14="http://schemas.microsoft.com/office/powerpoint/2010/main" val="23907500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302658" y="1611875"/>
            <a:ext cx="4610844" cy="25656844"/>
          </a:xfrm>
        </p:spPr>
        <p:txBody>
          <a:bodyPr vert="eaVert"/>
          <a:lstStyle/>
          <a:p>
            <a:r>
              <a:rPr lang="sv-SE"/>
              <a:t>Klicka här för att ändra mall för rubrikformat</a:t>
            </a:r>
            <a:endParaRPr lang="en-US" dirty="0"/>
          </a:p>
        </p:txBody>
      </p:sp>
      <p:sp>
        <p:nvSpPr>
          <p:cNvPr id="3" name="Vertical Text Placeholder 2"/>
          <p:cNvSpPr>
            <a:spLocks noGrp="1"/>
          </p:cNvSpPr>
          <p:nvPr>
            <p:ph type="body" orient="vert" idx="1"/>
          </p:nvPr>
        </p:nvSpPr>
        <p:spPr>
          <a:xfrm>
            <a:off x="1470125" y="1611875"/>
            <a:ext cx="13565237" cy="25656844"/>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B134E2FA-EA7D-42F7-BA61-5C2802F35659}" type="datetimeFigureOut">
              <a:rPr lang="sv-SE" smtClean="0"/>
              <a:t>2019-06-05</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21297E37-E796-4F59-AA5B-3C64D0D42B9A}" type="slidenum">
              <a:rPr lang="sv-SE" smtClean="0"/>
              <a:t>‹#›</a:t>
            </a:fld>
            <a:endParaRPr lang="sv-SE"/>
          </a:p>
        </p:txBody>
      </p:sp>
    </p:spTree>
    <p:extLst>
      <p:ext uri="{BB962C8B-B14F-4D97-AF65-F5344CB8AC3E}">
        <p14:creationId xmlns:p14="http://schemas.microsoft.com/office/powerpoint/2010/main" val="39722740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70124" y="1611882"/>
            <a:ext cx="18443377" cy="5851808"/>
          </a:xfrm>
          <a:prstGeom prst="rect">
            <a:avLst/>
          </a:prstGeom>
        </p:spPr>
        <p:txBody>
          <a:bodyPr vert="horz" lIns="91440" tIns="45720" rIns="91440" bIns="45720" rtlCol="0" anchor="ctr">
            <a:normAutofit/>
          </a:bodyPr>
          <a:lstStyle/>
          <a:p>
            <a:r>
              <a:rPr lang="sv-SE"/>
              <a:t>Klicka här för att ändra mall för rubrikformat</a:t>
            </a:r>
            <a:endParaRPr lang="en-US" dirty="0"/>
          </a:p>
        </p:txBody>
      </p:sp>
      <p:sp>
        <p:nvSpPr>
          <p:cNvPr id="3" name="Text Placeholder 2"/>
          <p:cNvSpPr>
            <a:spLocks noGrp="1"/>
          </p:cNvSpPr>
          <p:nvPr>
            <p:ph type="body" idx="1"/>
          </p:nvPr>
        </p:nvSpPr>
        <p:spPr>
          <a:xfrm>
            <a:off x="1470124" y="8059374"/>
            <a:ext cx="18443377" cy="19209345"/>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2"/>
          </p:nvPr>
        </p:nvSpPr>
        <p:spPr>
          <a:xfrm>
            <a:off x="1470124" y="28060644"/>
            <a:ext cx="4811316" cy="1611875"/>
          </a:xfrm>
          <a:prstGeom prst="rect">
            <a:avLst/>
          </a:prstGeom>
        </p:spPr>
        <p:txBody>
          <a:bodyPr vert="horz" lIns="91440" tIns="45720" rIns="91440" bIns="45720" rtlCol="0" anchor="ctr"/>
          <a:lstStyle>
            <a:lvl1pPr algn="l">
              <a:defRPr sz="2806">
                <a:solidFill>
                  <a:schemeClr val="tx1">
                    <a:tint val="75000"/>
                  </a:schemeClr>
                </a:solidFill>
              </a:defRPr>
            </a:lvl1pPr>
          </a:lstStyle>
          <a:p>
            <a:fld id="{B134E2FA-EA7D-42F7-BA61-5C2802F35659}" type="datetimeFigureOut">
              <a:rPr lang="sv-SE" smtClean="0"/>
              <a:t>2019-06-05</a:t>
            </a:fld>
            <a:endParaRPr lang="sv-SE"/>
          </a:p>
        </p:txBody>
      </p:sp>
      <p:sp>
        <p:nvSpPr>
          <p:cNvPr id="5" name="Footer Placeholder 4"/>
          <p:cNvSpPr>
            <a:spLocks noGrp="1"/>
          </p:cNvSpPr>
          <p:nvPr>
            <p:ph type="ftr" sz="quarter" idx="3"/>
          </p:nvPr>
        </p:nvSpPr>
        <p:spPr>
          <a:xfrm>
            <a:off x="7083326" y="28060644"/>
            <a:ext cx="7216973" cy="1611875"/>
          </a:xfrm>
          <a:prstGeom prst="rect">
            <a:avLst/>
          </a:prstGeom>
        </p:spPr>
        <p:txBody>
          <a:bodyPr vert="horz" lIns="91440" tIns="45720" rIns="91440" bIns="45720" rtlCol="0" anchor="ctr"/>
          <a:lstStyle>
            <a:lvl1pPr algn="ctr">
              <a:defRPr sz="2806">
                <a:solidFill>
                  <a:schemeClr val="tx1">
                    <a:tint val="75000"/>
                  </a:schemeClr>
                </a:solidFill>
              </a:defRPr>
            </a:lvl1pPr>
          </a:lstStyle>
          <a:p>
            <a:endParaRPr lang="sv-SE"/>
          </a:p>
        </p:txBody>
      </p:sp>
      <p:sp>
        <p:nvSpPr>
          <p:cNvPr id="6" name="Slide Number Placeholder 5"/>
          <p:cNvSpPr>
            <a:spLocks noGrp="1"/>
          </p:cNvSpPr>
          <p:nvPr>
            <p:ph type="sldNum" sz="quarter" idx="4"/>
          </p:nvPr>
        </p:nvSpPr>
        <p:spPr>
          <a:xfrm>
            <a:off x="15102185" y="28060644"/>
            <a:ext cx="4811316" cy="1611875"/>
          </a:xfrm>
          <a:prstGeom prst="rect">
            <a:avLst/>
          </a:prstGeom>
        </p:spPr>
        <p:txBody>
          <a:bodyPr vert="horz" lIns="91440" tIns="45720" rIns="91440" bIns="45720" rtlCol="0" anchor="ctr"/>
          <a:lstStyle>
            <a:lvl1pPr algn="r">
              <a:defRPr sz="2806">
                <a:solidFill>
                  <a:schemeClr val="tx1">
                    <a:tint val="75000"/>
                  </a:schemeClr>
                </a:solidFill>
              </a:defRPr>
            </a:lvl1pPr>
          </a:lstStyle>
          <a:p>
            <a:fld id="{21297E37-E796-4F59-AA5B-3C64D0D42B9A}" type="slidenum">
              <a:rPr lang="sv-SE" smtClean="0"/>
              <a:t>‹#›</a:t>
            </a:fld>
            <a:endParaRPr lang="sv-SE"/>
          </a:p>
        </p:txBody>
      </p:sp>
    </p:spTree>
    <p:extLst>
      <p:ext uri="{BB962C8B-B14F-4D97-AF65-F5344CB8AC3E}">
        <p14:creationId xmlns:p14="http://schemas.microsoft.com/office/powerpoint/2010/main" val="304466356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2138324" rtl="0" eaLnBrk="1" latinLnBrk="0" hangingPunct="1">
        <a:lnSpc>
          <a:spcPct val="90000"/>
        </a:lnSpc>
        <a:spcBef>
          <a:spcPct val="0"/>
        </a:spcBef>
        <a:buNone/>
        <a:defRPr sz="10289" kern="1200">
          <a:solidFill>
            <a:schemeClr val="tx1"/>
          </a:solidFill>
          <a:latin typeface="+mj-lt"/>
          <a:ea typeface="+mj-ea"/>
          <a:cs typeface="+mj-cs"/>
        </a:defRPr>
      </a:lvl1pPr>
    </p:titleStyle>
    <p:bodyStyle>
      <a:lvl1pPr marL="534581" indent="-534581" algn="l" defTabSz="2138324" rtl="0" eaLnBrk="1" latinLnBrk="0" hangingPunct="1">
        <a:lnSpc>
          <a:spcPct val="90000"/>
        </a:lnSpc>
        <a:spcBef>
          <a:spcPts val="2339"/>
        </a:spcBef>
        <a:buFont typeface="Arial" panose="020B0604020202020204" pitchFamily="34" charset="0"/>
        <a:buChar char="•"/>
        <a:defRPr sz="6548" kern="1200">
          <a:solidFill>
            <a:schemeClr val="tx1"/>
          </a:solidFill>
          <a:latin typeface="+mn-lt"/>
          <a:ea typeface="+mn-ea"/>
          <a:cs typeface="+mn-cs"/>
        </a:defRPr>
      </a:lvl1pPr>
      <a:lvl2pPr marL="1603743" indent="-534581" algn="l" defTabSz="2138324" rtl="0" eaLnBrk="1" latinLnBrk="0" hangingPunct="1">
        <a:lnSpc>
          <a:spcPct val="90000"/>
        </a:lnSpc>
        <a:spcBef>
          <a:spcPts val="1169"/>
        </a:spcBef>
        <a:buFont typeface="Arial" panose="020B0604020202020204" pitchFamily="34" charset="0"/>
        <a:buChar char="•"/>
        <a:defRPr sz="5612" kern="1200">
          <a:solidFill>
            <a:schemeClr val="tx1"/>
          </a:solidFill>
          <a:latin typeface="+mn-lt"/>
          <a:ea typeface="+mn-ea"/>
          <a:cs typeface="+mn-cs"/>
        </a:defRPr>
      </a:lvl2pPr>
      <a:lvl3pPr marL="2672906" indent="-534581" algn="l" defTabSz="2138324" rtl="0" eaLnBrk="1" latinLnBrk="0" hangingPunct="1">
        <a:lnSpc>
          <a:spcPct val="90000"/>
        </a:lnSpc>
        <a:spcBef>
          <a:spcPts val="1169"/>
        </a:spcBef>
        <a:buFont typeface="Arial" panose="020B0604020202020204" pitchFamily="34" charset="0"/>
        <a:buChar char="•"/>
        <a:defRPr sz="4677" kern="1200">
          <a:solidFill>
            <a:schemeClr val="tx1"/>
          </a:solidFill>
          <a:latin typeface="+mn-lt"/>
          <a:ea typeface="+mn-ea"/>
          <a:cs typeface="+mn-cs"/>
        </a:defRPr>
      </a:lvl3pPr>
      <a:lvl4pPr marL="3742068" indent="-534581" algn="l" defTabSz="2138324" rtl="0" eaLnBrk="1" latinLnBrk="0" hangingPunct="1">
        <a:lnSpc>
          <a:spcPct val="90000"/>
        </a:lnSpc>
        <a:spcBef>
          <a:spcPts val="1169"/>
        </a:spcBef>
        <a:buFont typeface="Arial" panose="020B0604020202020204" pitchFamily="34" charset="0"/>
        <a:buChar char="•"/>
        <a:defRPr sz="4209" kern="1200">
          <a:solidFill>
            <a:schemeClr val="tx1"/>
          </a:solidFill>
          <a:latin typeface="+mn-lt"/>
          <a:ea typeface="+mn-ea"/>
          <a:cs typeface="+mn-cs"/>
        </a:defRPr>
      </a:lvl4pPr>
      <a:lvl5pPr marL="4811230" indent="-534581" algn="l" defTabSz="2138324" rtl="0" eaLnBrk="1" latinLnBrk="0" hangingPunct="1">
        <a:lnSpc>
          <a:spcPct val="90000"/>
        </a:lnSpc>
        <a:spcBef>
          <a:spcPts val="1169"/>
        </a:spcBef>
        <a:buFont typeface="Arial" panose="020B0604020202020204" pitchFamily="34" charset="0"/>
        <a:buChar char="•"/>
        <a:defRPr sz="4209" kern="1200">
          <a:solidFill>
            <a:schemeClr val="tx1"/>
          </a:solidFill>
          <a:latin typeface="+mn-lt"/>
          <a:ea typeface="+mn-ea"/>
          <a:cs typeface="+mn-cs"/>
        </a:defRPr>
      </a:lvl5pPr>
      <a:lvl6pPr marL="5880392" indent="-534581" algn="l" defTabSz="2138324" rtl="0" eaLnBrk="1" latinLnBrk="0" hangingPunct="1">
        <a:lnSpc>
          <a:spcPct val="90000"/>
        </a:lnSpc>
        <a:spcBef>
          <a:spcPts val="1169"/>
        </a:spcBef>
        <a:buFont typeface="Arial" panose="020B0604020202020204" pitchFamily="34" charset="0"/>
        <a:buChar char="•"/>
        <a:defRPr sz="4209" kern="1200">
          <a:solidFill>
            <a:schemeClr val="tx1"/>
          </a:solidFill>
          <a:latin typeface="+mn-lt"/>
          <a:ea typeface="+mn-ea"/>
          <a:cs typeface="+mn-cs"/>
        </a:defRPr>
      </a:lvl6pPr>
      <a:lvl7pPr marL="6949554" indent="-534581" algn="l" defTabSz="2138324" rtl="0" eaLnBrk="1" latinLnBrk="0" hangingPunct="1">
        <a:lnSpc>
          <a:spcPct val="90000"/>
        </a:lnSpc>
        <a:spcBef>
          <a:spcPts val="1169"/>
        </a:spcBef>
        <a:buFont typeface="Arial" panose="020B0604020202020204" pitchFamily="34" charset="0"/>
        <a:buChar char="•"/>
        <a:defRPr sz="4209" kern="1200">
          <a:solidFill>
            <a:schemeClr val="tx1"/>
          </a:solidFill>
          <a:latin typeface="+mn-lt"/>
          <a:ea typeface="+mn-ea"/>
          <a:cs typeface="+mn-cs"/>
        </a:defRPr>
      </a:lvl7pPr>
      <a:lvl8pPr marL="8018717" indent="-534581" algn="l" defTabSz="2138324" rtl="0" eaLnBrk="1" latinLnBrk="0" hangingPunct="1">
        <a:lnSpc>
          <a:spcPct val="90000"/>
        </a:lnSpc>
        <a:spcBef>
          <a:spcPts val="1169"/>
        </a:spcBef>
        <a:buFont typeface="Arial" panose="020B0604020202020204" pitchFamily="34" charset="0"/>
        <a:buChar char="•"/>
        <a:defRPr sz="4209" kern="1200">
          <a:solidFill>
            <a:schemeClr val="tx1"/>
          </a:solidFill>
          <a:latin typeface="+mn-lt"/>
          <a:ea typeface="+mn-ea"/>
          <a:cs typeface="+mn-cs"/>
        </a:defRPr>
      </a:lvl8pPr>
      <a:lvl9pPr marL="9087879" indent="-534581" algn="l" defTabSz="2138324" rtl="0" eaLnBrk="1" latinLnBrk="0" hangingPunct="1">
        <a:lnSpc>
          <a:spcPct val="90000"/>
        </a:lnSpc>
        <a:spcBef>
          <a:spcPts val="1169"/>
        </a:spcBef>
        <a:buFont typeface="Arial" panose="020B0604020202020204" pitchFamily="34" charset="0"/>
        <a:buChar char="•"/>
        <a:defRPr sz="4209" kern="1200">
          <a:solidFill>
            <a:schemeClr val="tx1"/>
          </a:solidFill>
          <a:latin typeface="+mn-lt"/>
          <a:ea typeface="+mn-ea"/>
          <a:cs typeface="+mn-cs"/>
        </a:defRPr>
      </a:lvl9pPr>
    </p:bodyStyle>
    <p:otherStyle>
      <a:defPPr>
        <a:defRPr lang="en-US"/>
      </a:defPPr>
      <a:lvl1pPr marL="0" algn="l" defTabSz="2138324" rtl="0" eaLnBrk="1" latinLnBrk="0" hangingPunct="1">
        <a:defRPr sz="4209" kern="1200">
          <a:solidFill>
            <a:schemeClr val="tx1"/>
          </a:solidFill>
          <a:latin typeface="+mn-lt"/>
          <a:ea typeface="+mn-ea"/>
          <a:cs typeface="+mn-cs"/>
        </a:defRPr>
      </a:lvl1pPr>
      <a:lvl2pPr marL="1069162" algn="l" defTabSz="2138324" rtl="0" eaLnBrk="1" latinLnBrk="0" hangingPunct="1">
        <a:defRPr sz="4209" kern="1200">
          <a:solidFill>
            <a:schemeClr val="tx1"/>
          </a:solidFill>
          <a:latin typeface="+mn-lt"/>
          <a:ea typeface="+mn-ea"/>
          <a:cs typeface="+mn-cs"/>
        </a:defRPr>
      </a:lvl2pPr>
      <a:lvl3pPr marL="2138324" algn="l" defTabSz="2138324" rtl="0" eaLnBrk="1" latinLnBrk="0" hangingPunct="1">
        <a:defRPr sz="4209" kern="1200">
          <a:solidFill>
            <a:schemeClr val="tx1"/>
          </a:solidFill>
          <a:latin typeface="+mn-lt"/>
          <a:ea typeface="+mn-ea"/>
          <a:cs typeface="+mn-cs"/>
        </a:defRPr>
      </a:lvl3pPr>
      <a:lvl4pPr marL="3207487" algn="l" defTabSz="2138324" rtl="0" eaLnBrk="1" latinLnBrk="0" hangingPunct="1">
        <a:defRPr sz="4209" kern="1200">
          <a:solidFill>
            <a:schemeClr val="tx1"/>
          </a:solidFill>
          <a:latin typeface="+mn-lt"/>
          <a:ea typeface="+mn-ea"/>
          <a:cs typeface="+mn-cs"/>
        </a:defRPr>
      </a:lvl4pPr>
      <a:lvl5pPr marL="4276649" algn="l" defTabSz="2138324" rtl="0" eaLnBrk="1" latinLnBrk="0" hangingPunct="1">
        <a:defRPr sz="4209" kern="1200">
          <a:solidFill>
            <a:schemeClr val="tx1"/>
          </a:solidFill>
          <a:latin typeface="+mn-lt"/>
          <a:ea typeface="+mn-ea"/>
          <a:cs typeface="+mn-cs"/>
        </a:defRPr>
      </a:lvl5pPr>
      <a:lvl6pPr marL="5345811" algn="l" defTabSz="2138324" rtl="0" eaLnBrk="1" latinLnBrk="0" hangingPunct="1">
        <a:defRPr sz="4209" kern="1200">
          <a:solidFill>
            <a:schemeClr val="tx1"/>
          </a:solidFill>
          <a:latin typeface="+mn-lt"/>
          <a:ea typeface="+mn-ea"/>
          <a:cs typeface="+mn-cs"/>
        </a:defRPr>
      </a:lvl6pPr>
      <a:lvl7pPr marL="6414973" algn="l" defTabSz="2138324" rtl="0" eaLnBrk="1" latinLnBrk="0" hangingPunct="1">
        <a:defRPr sz="4209" kern="1200">
          <a:solidFill>
            <a:schemeClr val="tx1"/>
          </a:solidFill>
          <a:latin typeface="+mn-lt"/>
          <a:ea typeface="+mn-ea"/>
          <a:cs typeface="+mn-cs"/>
        </a:defRPr>
      </a:lvl7pPr>
      <a:lvl8pPr marL="7484135" algn="l" defTabSz="2138324" rtl="0" eaLnBrk="1" latinLnBrk="0" hangingPunct="1">
        <a:defRPr sz="4209" kern="1200">
          <a:solidFill>
            <a:schemeClr val="tx1"/>
          </a:solidFill>
          <a:latin typeface="+mn-lt"/>
          <a:ea typeface="+mn-ea"/>
          <a:cs typeface="+mn-cs"/>
        </a:defRPr>
      </a:lvl8pPr>
      <a:lvl9pPr marL="8553298" algn="l" defTabSz="2138324" rtl="0" eaLnBrk="1" latinLnBrk="0" hangingPunct="1">
        <a:defRPr sz="420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736B101-1F0C-4D2B-8490-15E0BEC1C645}"/>
              </a:ext>
            </a:extLst>
          </p:cNvPr>
          <p:cNvSpPr>
            <a:spLocks noGrp="1"/>
          </p:cNvSpPr>
          <p:nvPr>
            <p:ph type="title"/>
          </p:nvPr>
        </p:nvSpPr>
        <p:spPr>
          <a:xfrm>
            <a:off x="1470124" y="595882"/>
            <a:ext cx="18443377" cy="2248918"/>
          </a:xfrm>
        </p:spPr>
        <p:txBody>
          <a:bodyPr>
            <a:normAutofit/>
          </a:bodyPr>
          <a:lstStyle/>
          <a:p>
            <a:r>
              <a:rPr lang="sv-SE" sz="8000" dirty="0"/>
              <a:t>Hur kan vulkanisk aktivitet påverka klimatet?</a:t>
            </a:r>
          </a:p>
        </p:txBody>
      </p:sp>
      <p:sp>
        <p:nvSpPr>
          <p:cNvPr id="3" name="Platshållare för innehåll 2">
            <a:extLst>
              <a:ext uri="{FF2B5EF4-FFF2-40B4-BE49-F238E27FC236}">
                <a16:creationId xmlns:a16="http://schemas.microsoft.com/office/drawing/2014/main" id="{348D7809-55FC-4726-AEAD-E65CAD6AAE5A}"/>
              </a:ext>
            </a:extLst>
          </p:cNvPr>
          <p:cNvSpPr>
            <a:spLocks noGrp="1"/>
          </p:cNvSpPr>
          <p:nvPr>
            <p:ph idx="1"/>
          </p:nvPr>
        </p:nvSpPr>
        <p:spPr/>
        <p:txBody>
          <a:bodyPr/>
          <a:lstStyle/>
          <a:p>
            <a:endParaRPr lang="sv-SE" dirty="0"/>
          </a:p>
        </p:txBody>
      </p:sp>
      <p:sp>
        <p:nvSpPr>
          <p:cNvPr id="4" name="Likbent triangel 3">
            <a:extLst>
              <a:ext uri="{FF2B5EF4-FFF2-40B4-BE49-F238E27FC236}">
                <a16:creationId xmlns:a16="http://schemas.microsoft.com/office/drawing/2014/main" id="{403E9E88-E220-4A98-81CA-AC10737444B1}"/>
              </a:ext>
            </a:extLst>
          </p:cNvPr>
          <p:cNvSpPr/>
          <p:nvPr/>
        </p:nvSpPr>
        <p:spPr>
          <a:xfrm>
            <a:off x="-8839200" y="8023225"/>
            <a:ext cx="32579071" cy="22251988"/>
          </a:xfrm>
          <a:prstGeom prst="triangle">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8" name="Flödesschema: Koppling 7">
            <a:extLst>
              <a:ext uri="{FF2B5EF4-FFF2-40B4-BE49-F238E27FC236}">
                <a16:creationId xmlns:a16="http://schemas.microsoft.com/office/drawing/2014/main" id="{3EA0A7E8-433A-452B-8FA7-D95B1B797069}"/>
              </a:ext>
            </a:extLst>
          </p:cNvPr>
          <p:cNvSpPr/>
          <p:nvPr/>
        </p:nvSpPr>
        <p:spPr>
          <a:xfrm rot="2095412">
            <a:off x="3293342" y="8835192"/>
            <a:ext cx="2907217" cy="10532828"/>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9" name="Flödesschema: Koppling 8">
            <a:extLst>
              <a:ext uri="{FF2B5EF4-FFF2-40B4-BE49-F238E27FC236}">
                <a16:creationId xmlns:a16="http://schemas.microsoft.com/office/drawing/2014/main" id="{8F248791-A49C-4BA4-8F74-96F2F8DC0F20}"/>
              </a:ext>
            </a:extLst>
          </p:cNvPr>
          <p:cNvSpPr/>
          <p:nvPr/>
        </p:nvSpPr>
        <p:spPr>
          <a:xfrm rot="500512">
            <a:off x="7057981" y="10974646"/>
            <a:ext cx="1929281" cy="4961322"/>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Flödesschema: Koppling 9">
            <a:extLst>
              <a:ext uri="{FF2B5EF4-FFF2-40B4-BE49-F238E27FC236}">
                <a16:creationId xmlns:a16="http://schemas.microsoft.com/office/drawing/2014/main" id="{36FC1E0B-EA0A-449E-9035-8D084250C7FA}"/>
              </a:ext>
            </a:extLst>
          </p:cNvPr>
          <p:cNvSpPr/>
          <p:nvPr/>
        </p:nvSpPr>
        <p:spPr>
          <a:xfrm rot="20791248" flipH="1">
            <a:off x="9469506" y="9020556"/>
            <a:ext cx="2358573" cy="12683499"/>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Moln 4">
            <a:extLst>
              <a:ext uri="{FF2B5EF4-FFF2-40B4-BE49-F238E27FC236}">
                <a16:creationId xmlns:a16="http://schemas.microsoft.com/office/drawing/2014/main" id="{A22024AC-58ED-47D0-8C87-C937CDC146C6}"/>
              </a:ext>
            </a:extLst>
          </p:cNvPr>
          <p:cNvSpPr/>
          <p:nvPr/>
        </p:nvSpPr>
        <p:spPr>
          <a:xfrm>
            <a:off x="137677" y="2342623"/>
            <a:ext cx="20968931" cy="11421664"/>
          </a:xfrm>
          <a:prstGeom prst="cloud">
            <a:avLst/>
          </a:prstGeom>
          <a:solidFill>
            <a:schemeClr val="bg1">
              <a:lumMod val="85000"/>
            </a:schemeClr>
          </a:solidFill>
          <a:ln>
            <a:solidFill>
              <a:schemeClr val="bg1"/>
            </a:solid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6" name="Moln 5">
            <a:extLst>
              <a:ext uri="{FF2B5EF4-FFF2-40B4-BE49-F238E27FC236}">
                <a16:creationId xmlns:a16="http://schemas.microsoft.com/office/drawing/2014/main" id="{153709A8-D125-4AAA-87CF-8ECA2D4C9ECA}"/>
              </a:ext>
            </a:extLst>
          </p:cNvPr>
          <p:cNvSpPr/>
          <p:nvPr/>
        </p:nvSpPr>
        <p:spPr>
          <a:xfrm>
            <a:off x="9545834" y="12419789"/>
            <a:ext cx="11630025" cy="6959600"/>
          </a:xfrm>
          <a:prstGeom prst="cloud">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Rektangel: rundade hörn 16">
            <a:extLst>
              <a:ext uri="{FF2B5EF4-FFF2-40B4-BE49-F238E27FC236}">
                <a16:creationId xmlns:a16="http://schemas.microsoft.com/office/drawing/2014/main" id="{0CD7A49C-3B6B-4EC3-85BA-A012AF41B94B}"/>
              </a:ext>
            </a:extLst>
          </p:cNvPr>
          <p:cNvSpPr/>
          <p:nvPr/>
        </p:nvSpPr>
        <p:spPr>
          <a:xfrm>
            <a:off x="12709581" y="27312740"/>
            <a:ext cx="8100356" cy="2485181"/>
          </a:xfrm>
          <a:prstGeom prst="roundRect">
            <a:avLst/>
          </a:prstGeom>
          <a:solidFill>
            <a:schemeClr val="bg2">
              <a:lumMod val="9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sv-SE" sz="2400" dirty="0">
                <a:solidFill>
                  <a:schemeClr val="tx1"/>
                </a:solidFill>
              </a:rPr>
              <a:t>Fanni </a:t>
            </a:r>
            <a:r>
              <a:rPr lang="sv-SE" sz="2400" dirty="0" err="1">
                <a:solidFill>
                  <a:schemeClr val="tx1"/>
                </a:solidFill>
              </a:rPr>
              <a:t>Végvári</a:t>
            </a:r>
            <a:r>
              <a:rPr lang="sv-SE" sz="2400" dirty="0">
                <a:solidFill>
                  <a:schemeClr val="tx1"/>
                </a:solidFill>
              </a:rPr>
              <a:t> </a:t>
            </a:r>
          </a:p>
          <a:p>
            <a:pPr algn="just"/>
            <a:r>
              <a:rPr lang="sv-SE" sz="2400" dirty="0">
                <a:solidFill>
                  <a:schemeClr val="tx1"/>
                </a:solidFill>
              </a:rPr>
              <a:t>Kandidatarbete 2019</a:t>
            </a:r>
          </a:p>
          <a:p>
            <a:pPr algn="just"/>
            <a:r>
              <a:rPr lang="sv-SE" sz="2400" dirty="0">
                <a:solidFill>
                  <a:schemeClr val="tx1"/>
                </a:solidFill>
              </a:rPr>
              <a:t>Geologiska institutionen, Lunds universitet</a:t>
            </a:r>
          </a:p>
          <a:p>
            <a:pPr algn="just"/>
            <a:r>
              <a:rPr lang="sv-SE" sz="2400" dirty="0">
                <a:solidFill>
                  <a:schemeClr val="tx1"/>
                </a:solidFill>
              </a:rPr>
              <a:t>Sölvegatan 12, 223 62 Lund, Sverige</a:t>
            </a:r>
          </a:p>
        </p:txBody>
      </p:sp>
      <p:pic>
        <p:nvPicPr>
          <p:cNvPr id="16" name="Bildobjekt 15">
            <a:extLst>
              <a:ext uri="{FF2B5EF4-FFF2-40B4-BE49-F238E27FC236}">
                <a16:creationId xmlns:a16="http://schemas.microsoft.com/office/drawing/2014/main" id="{8F29AD9A-C7B4-41B8-992E-56AE282F2749}"/>
              </a:ext>
            </a:extLst>
          </p:cNvPr>
          <p:cNvPicPr>
            <a:picLocks noChangeAspect="1"/>
          </p:cNvPicPr>
          <p:nvPr/>
        </p:nvPicPr>
        <p:blipFill rotWithShape="1">
          <a:blip r:embed="rId3">
            <a:extLst>
              <a:ext uri="{28A0092B-C50C-407E-A947-70E740481C1C}">
                <a14:useLocalDpi xmlns:a14="http://schemas.microsoft.com/office/drawing/2010/main" val="0"/>
              </a:ext>
            </a:extLst>
          </a:blip>
          <a:srcRect b="35544"/>
          <a:stretch/>
        </p:blipFill>
        <p:spPr>
          <a:xfrm>
            <a:off x="17960415" y="27312740"/>
            <a:ext cx="3201057" cy="2485181"/>
          </a:xfrm>
          <a:prstGeom prst="rect">
            <a:avLst/>
          </a:prstGeom>
        </p:spPr>
      </p:pic>
      <p:sp>
        <p:nvSpPr>
          <p:cNvPr id="18" name="textruta 17">
            <a:extLst>
              <a:ext uri="{FF2B5EF4-FFF2-40B4-BE49-F238E27FC236}">
                <a16:creationId xmlns:a16="http://schemas.microsoft.com/office/drawing/2014/main" id="{844DCA5B-40AA-418B-89A5-8832983B3C75}"/>
              </a:ext>
            </a:extLst>
          </p:cNvPr>
          <p:cNvSpPr txBox="1"/>
          <p:nvPr/>
        </p:nvSpPr>
        <p:spPr>
          <a:xfrm>
            <a:off x="11734800" y="13572358"/>
            <a:ext cx="6858000" cy="4708981"/>
          </a:xfrm>
          <a:prstGeom prst="rect">
            <a:avLst/>
          </a:prstGeom>
          <a:noFill/>
        </p:spPr>
        <p:txBody>
          <a:bodyPr wrap="square" rtlCol="0">
            <a:spAutoFit/>
          </a:bodyPr>
          <a:lstStyle/>
          <a:p>
            <a:pPr>
              <a:spcAft>
                <a:spcPts val="600"/>
              </a:spcAft>
            </a:pPr>
            <a:r>
              <a:rPr lang="sv-SE" sz="4000" b="1" dirty="0">
                <a:latin typeface="+mj-lt"/>
              </a:rPr>
              <a:t>Slutsatser</a:t>
            </a:r>
          </a:p>
          <a:p>
            <a:pPr marL="285750" indent="-285750">
              <a:spcAft>
                <a:spcPts val="600"/>
              </a:spcAft>
              <a:buFont typeface="Arial" panose="020B0604020202020204" pitchFamily="34" charset="0"/>
              <a:buChar char="•"/>
            </a:pPr>
            <a:r>
              <a:rPr lang="sv-SE" sz="2400" dirty="0"/>
              <a:t>Vulkanutbrott på varierande latituder påverkar klimatet och atmosfärcirkulationen på olika sätt</a:t>
            </a:r>
          </a:p>
          <a:p>
            <a:pPr marL="285750" indent="-285750">
              <a:spcAft>
                <a:spcPts val="600"/>
              </a:spcAft>
              <a:buFont typeface="Arial" panose="020B0604020202020204" pitchFamily="34" charset="0"/>
              <a:buChar char="•"/>
            </a:pPr>
            <a:r>
              <a:rPr lang="sv-SE" sz="2400" dirty="0"/>
              <a:t>Större påverkan vid utbrott som sker vid låga latituder än höga latituder</a:t>
            </a:r>
          </a:p>
          <a:p>
            <a:pPr marL="285750" indent="-285750">
              <a:spcAft>
                <a:spcPts val="600"/>
              </a:spcAft>
              <a:buFont typeface="Arial" panose="020B0604020202020204" pitchFamily="34" charset="0"/>
              <a:buChar char="•"/>
            </a:pPr>
            <a:r>
              <a:rPr lang="sv-SE" sz="2400" dirty="0"/>
              <a:t>Påverkan från utbrott på höga latituder är fortfarande bristfällig och mer observationer är nödvändig</a:t>
            </a:r>
          </a:p>
          <a:p>
            <a:pPr marL="285750" indent="-285750">
              <a:spcAft>
                <a:spcPts val="600"/>
              </a:spcAft>
              <a:buFont typeface="Arial" panose="020B0604020202020204" pitchFamily="34" charset="0"/>
              <a:buChar char="•"/>
            </a:pPr>
            <a:r>
              <a:rPr lang="sv-SE" sz="2400" dirty="0"/>
              <a:t>Mer forskning krävs för att få en djupare förstå sig på vulkanisk inverkan på klimatet och atmosfärcirkulationen</a:t>
            </a:r>
          </a:p>
        </p:txBody>
      </p:sp>
      <p:pic>
        <p:nvPicPr>
          <p:cNvPr id="14" name="Bildobjekt 13" descr="https://lh3.googleusercontent.com/XUL-aETC1VijQllBG1H_34BBWXJ1K6H0kxUzsxW6RtHa-pLgEc43LKDoZG4b51SnX2frBIpPNK1w2W8aXiEpxI2pMPI5I-MYa5u16iqmBl1V8y-_PsFkCq1yvkCwss3ogPM1SZRtZPw">
            <a:extLst>
              <a:ext uri="{FF2B5EF4-FFF2-40B4-BE49-F238E27FC236}">
                <a16:creationId xmlns:a16="http://schemas.microsoft.com/office/drawing/2014/main" id="{1095DD47-E2BA-4803-BFC8-D41EFEEAC4C8}"/>
              </a:ext>
            </a:extLst>
          </p:cNvPr>
          <p:cNvPicPr/>
          <p:nvPr/>
        </p:nvPicPr>
        <p:blipFill rotWithShape="1">
          <a:blip r:embed="rId4">
            <a:extLst>
              <a:ext uri="{28A0092B-C50C-407E-A947-70E740481C1C}">
                <a14:useLocalDpi xmlns:a14="http://schemas.microsoft.com/office/drawing/2010/main" val="0"/>
              </a:ext>
            </a:extLst>
          </a:blip>
          <a:srcRect l="20995" t="12441" r="20507" b="17180"/>
          <a:stretch/>
        </p:blipFill>
        <p:spPr bwMode="auto">
          <a:xfrm>
            <a:off x="5986077" y="7776503"/>
            <a:ext cx="6723504" cy="4927824"/>
          </a:xfrm>
          <a:prstGeom prst="rect">
            <a:avLst/>
          </a:prstGeom>
          <a:noFill/>
          <a:ln>
            <a:noFill/>
          </a:ln>
          <a:effectLst>
            <a:softEdge rad="127000"/>
          </a:effectLst>
          <a:extLst>
            <a:ext uri="{53640926-AAD7-44D8-BBD7-CCE9431645EC}">
              <a14:shadowObscured xmlns:a14="http://schemas.microsoft.com/office/drawing/2010/main"/>
            </a:ext>
          </a:extLst>
        </p:spPr>
      </p:pic>
      <p:sp>
        <p:nvSpPr>
          <p:cNvPr id="7" name="textruta 6">
            <a:extLst>
              <a:ext uri="{FF2B5EF4-FFF2-40B4-BE49-F238E27FC236}">
                <a16:creationId xmlns:a16="http://schemas.microsoft.com/office/drawing/2014/main" id="{6DC91E6E-DB05-425A-8817-93AEDF5226D6}"/>
              </a:ext>
            </a:extLst>
          </p:cNvPr>
          <p:cNvSpPr txBox="1"/>
          <p:nvPr/>
        </p:nvSpPr>
        <p:spPr>
          <a:xfrm>
            <a:off x="2845751" y="4126256"/>
            <a:ext cx="9229506" cy="4108817"/>
          </a:xfrm>
          <a:prstGeom prst="rect">
            <a:avLst/>
          </a:prstGeom>
          <a:noFill/>
        </p:spPr>
        <p:txBody>
          <a:bodyPr wrap="square" rtlCol="0">
            <a:spAutoFit/>
          </a:bodyPr>
          <a:lstStyle/>
          <a:p>
            <a:pPr>
              <a:spcAft>
                <a:spcPts val="600"/>
              </a:spcAft>
            </a:pPr>
            <a:r>
              <a:rPr lang="sv-SE" sz="4000" b="1" dirty="0">
                <a:latin typeface="+mj-lt"/>
              </a:rPr>
              <a:t>Vad händer vid vulkanutbrott?</a:t>
            </a:r>
          </a:p>
          <a:p>
            <a:pPr algn="just">
              <a:spcAft>
                <a:spcPts val="600"/>
              </a:spcAft>
            </a:pPr>
            <a:r>
              <a:rPr lang="sv-SE" sz="2400" dirty="0"/>
              <a:t>Vulkanutbrott injekterar massa partiklar och gaser ut i atmosfären. Den mest signifikanta gasen är </a:t>
            </a:r>
            <a:r>
              <a:rPr lang="sv-SE" sz="2400" dirty="0" err="1"/>
              <a:t>svavelgas</a:t>
            </a:r>
            <a:r>
              <a:rPr lang="sv-SE" sz="2400" dirty="0"/>
              <a:t>, som inom ett par veckors tid omvandlas till sulfataerosoler. Dessa bildar stora moln som kan täcka stora områden och hindra solstrålar från att nå markytan. Yttemperaturen under molnet kyls därmed ner samtidigt som stratosfären, det lager i atmosfären som aerosolerna befinner sig i, värms upp genom absorption av strålningen. Avvikelser i strålningsbalansen leder till globala temperaturförändringar som påverkar klimatet och atmosfärcirkulationen.</a:t>
            </a:r>
          </a:p>
        </p:txBody>
      </p:sp>
      <p:sp>
        <p:nvSpPr>
          <p:cNvPr id="12" name="textruta 11">
            <a:extLst>
              <a:ext uri="{FF2B5EF4-FFF2-40B4-BE49-F238E27FC236}">
                <a16:creationId xmlns:a16="http://schemas.microsoft.com/office/drawing/2014/main" id="{CBF79ECA-DB9F-4846-8988-74AFCC5CAD29}"/>
              </a:ext>
            </a:extLst>
          </p:cNvPr>
          <p:cNvSpPr txBox="1"/>
          <p:nvPr/>
        </p:nvSpPr>
        <p:spPr>
          <a:xfrm>
            <a:off x="4198961" y="10754448"/>
            <a:ext cx="1870644" cy="1815882"/>
          </a:xfrm>
          <a:prstGeom prst="rect">
            <a:avLst/>
          </a:prstGeom>
          <a:noFill/>
        </p:spPr>
        <p:txBody>
          <a:bodyPr wrap="square" rtlCol="0">
            <a:spAutoFit/>
          </a:bodyPr>
          <a:lstStyle/>
          <a:p>
            <a:pPr algn="just"/>
            <a:r>
              <a:rPr lang="sv-SE" sz="1600" dirty="0"/>
              <a:t>Illustrering av aerosolpåverkan i atmosfären från ett vulkanutbrott och hur det påverkar strålningsbalansen. Källa: </a:t>
            </a:r>
            <a:r>
              <a:rPr lang="sv-SE" sz="1600" dirty="0" err="1"/>
              <a:t>Robock</a:t>
            </a:r>
            <a:r>
              <a:rPr lang="sv-SE" sz="1600" dirty="0"/>
              <a:t> 2000.</a:t>
            </a:r>
          </a:p>
        </p:txBody>
      </p:sp>
      <p:sp>
        <p:nvSpPr>
          <p:cNvPr id="13" name="textruta 12">
            <a:extLst>
              <a:ext uri="{FF2B5EF4-FFF2-40B4-BE49-F238E27FC236}">
                <a16:creationId xmlns:a16="http://schemas.microsoft.com/office/drawing/2014/main" id="{61A547CA-AE1F-4BCC-B428-9ACD062128F6}"/>
              </a:ext>
            </a:extLst>
          </p:cNvPr>
          <p:cNvSpPr txBox="1"/>
          <p:nvPr/>
        </p:nvSpPr>
        <p:spPr>
          <a:xfrm>
            <a:off x="18540723" y="7205615"/>
            <a:ext cx="1559589" cy="2800767"/>
          </a:xfrm>
          <a:prstGeom prst="rect">
            <a:avLst/>
          </a:prstGeom>
          <a:noFill/>
        </p:spPr>
        <p:txBody>
          <a:bodyPr wrap="square" rtlCol="0">
            <a:spAutoFit/>
          </a:bodyPr>
          <a:lstStyle/>
          <a:p>
            <a:r>
              <a:rPr lang="sv-SE" sz="1600" dirty="0"/>
              <a:t>Schematisk bild över tryckförändringarna till följd av ett utbrott på (</a:t>
            </a:r>
            <a:r>
              <a:rPr lang="sv-SE" sz="1600" b="1" dirty="0"/>
              <a:t>A</a:t>
            </a:r>
            <a:r>
              <a:rPr lang="sv-SE" sz="1600" dirty="0"/>
              <a:t>) låg respektive (</a:t>
            </a:r>
            <a:r>
              <a:rPr lang="sv-SE" sz="1600" b="1" dirty="0"/>
              <a:t>B</a:t>
            </a:r>
            <a:r>
              <a:rPr lang="sv-SE" sz="1600" dirty="0"/>
              <a:t>) hög latitud. Figur baserad på </a:t>
            </a:r>
            <a:r>
              <a:rPr lang="sv-SE" sz="1600" dirty="0" err="1"/>
              <a:t>Robock</a:t>
            </a:r>
            <a:r>
              <a:rPr lang="sv-SE" sz="1600" dirty="0"/>
              <a:t> 2000, reviderad.</a:t>
            </a:r>
          </a:p>
        </p:txBody>
      </p:sp>
      <p:grpSp>
        <p:nvGrpSpPr>
          <p:cNvPr id="22" name="Grupp 21">
            <a:extLst>
              <a:ext uri="{FF2B5EF4-FFF2-40B4-BE49-F238E27FC236}">
                <a16:creationId xmlns:a16="http://schemas.microsoft.com/office/drawing/2014/main" id="{3850CEE1-59FB-4899-99A3-B47EBE2D24F5}"/>
              </a:ext>
            </a:extLst>
          </p:cNvPr>
          <p:cNvGrpSpPr/>
          <p:nvPr/>
        </p:nvGrpSpPr>
        <p:grpSpPr>
          <a:xfrm>
            <a:off x="13450884" y="3648424"/>
            <a:ext cx="5141916" cy="3392829"/>
            <a:chOff x="13450884" y="3648424"/>
            <a:chExt cx="4657493" cy="3392829"/>
          </a:xfrm>
        </p:grpSpPr>
        <p:pic>
          <p:nvPicPr>
            <p:cNvPr id="19" name="Bildobjekt 18" descr="En bild som visar skärmbild&#10;&#10;Automatiskt genererad beskrivning">
              <a:extLst>
                <a:ext uri="{FF2B5EF4-FFF2-40B4-BE49-F238E27FC236}">
                  <a16:creationId xmlns:a16="http://schemas.microsoft.com/office/drawing/2014/main" id="{48F3221F-AD12-4D68-AFBC-08D2DB9F72B7}"/>
                </a:ext>
              </a:extLst>
            </p:cNvPr>
            <p:cNvPicPr/>
            <p:nvPr/>
          </p:nvPicPr>
          <p:blipFill rotWithShape="1">
            <a:blip r:embed="rId5">
              <a:extLst>
                <a:ext uri="{28A0092B-C50C-407E-A947-70E740481C1C}">
                  <a14:useLocalDpi xmlns:a14="http://schemas.microsoft.com/office/drawing/2010/main" val="0"/>
                </a:ext>
              </a:extLst>
            </a:blip>
            <a:srcRect l="41336" t="31745" r="21076" b="17696"/>
            <a:stretch/>
          </p:blipFill>
          <p:spPr bwMode="auto">
            <a:xfrm>
              <a:off x="13450884" y="3648424"/>
              <a:ext cx="4657493" cy="3392829"/>
            </a:xfrm>
            <a:prstGeom prst="rect">
              <a:avLst/>
            </a:prstGeom>
            <a:ln>
              <a:noFill/>
            </a:ln>
            <a:effectLst>
              <a:softEdge rad="63500"/>
            </a:effectLst>
            <a:extLst>
              <a:ext uri="{53640926-AAD7-44D8-BBD7-CCE9431645EC}">
                <a14:shadowObscured xmlns:a14="http://schemas.microsoft.com/office/drawing/2010/main"/>
              </a:ext>
            </a:extLst>
          </p:spPr>
        </p:pic>
        <p:sp>
          <p:nvSpPr>
            <p:cNvPr id="15" name="textruta 14">
              <a:extLst>
                <a:ext uri="{FF2B5EF4-FFF2-40B4-BE49-F238E27FC236}">
                  <a16:creationId xmlns:a16="http://schemas.microsoft.com/office/drawing/2014/main" id="{EB4FE745-AF57-4C95-BCDA-0E595A9C8339}"/>
                </a:ext>
              </a:extLst>
            </p:cNvPr>
            <p:cNvSpPr txBox="1"/>
            <p:nvPr/>
          </p:nvSpPr>
          <p:spPr>
            <a:xfrm>
              <a:off x="13696027" y="3791026"/>
              <a:ext cx="388965" cy="369332"/>
            </a:xfrm>
            <a:prstGeom prst="rect">
              <a:avLst/>
            </a:prstGeom>
            <a:noFill/>
          </p:spPr>
          <p:txBody>
            <a:bodyPr wrap="square" rtlCol="0">
              <a:spAutoFit/>
            </a:bodyPr>
            <a:lstStyle/>
            <a:p>
              <a:r>
                <a:rPr lang="sv-SE" b="1" dirty="0"/>
                <a:t>A</a:t>
              </a:r>
            </a:p>
          </p:txBody>
        </p:sp>
      </p:grpSp>
      <p:grpSp>
        <p:nvGrpSpPr>
          <p:cNvPr id="24" name="Grupp 23">
            <a:extLst>
              <a:ext uri="{FF2B5EF4-FFF2-40B4-BE49-F238E27FC236}">
                <a16:creationId xmlns:a16="http://schemas.microsoft.com/office/drawing/2014/main" id="{F2B391FC-D762-4B8C-A6AE-732FF47B0253}"/>
              </a:ext>
            </a:extLst>
          </p:cNvPr>
          <p:cNvGrpSpPr/>
          <p:nvPr/>
        </p:nvGrpSpPr>
        <p:grpSpPr>
          <a:xfrm>
            <a:off x="13460620" y="6847145"/>
            <a:ext cx="5132180" cy="3392829"/>
            <a:chOff x="13446117" y="6839560"/>
            <a:chExt cx="4354883" cy="3392829"/>
          </a:xfrm>
        </p:grpSpPr>
        <p:pic>
          <p:nvPicPr>
            <p:cNvPr id="20" name="Bildobjekt 19" descr="En bild som visar skärmbild&#10;&#10;Automatiskt genererad beskrivning">
              <a:extLst>
                <a:ext uri="{FF2B5EF4-FFF2-40B4-BE49-F238E27FC236}">
                  <a16:creationId xmlns:a16="http://schemas.microsoft.com/office/drawing/2014/main" id="{AEAFC951-5A57-4027-8033-8A61CAB4DA79}"/>
                </a:ext>
              </a:extLst>
            </p:cNvPr>
            <p:cNvPicPr/>
            <p:nvPr/>
          </p:nvPicPr>
          <p:blipFill rotWithShape="1">
            <a:blip r:embed="rId6">
              <a:extLst>
                <a:ext uri="{28A0092B-C50C-407E-A947-70E740481C1C}">
                  <a14:useLocalDpi xmlns:a14="http://schemas.microsoft.com/office/drawing/2010/main" val="0"/>
                </a:ext>
              </a:extLst>
            </a:blip>
            <a:srcRect l="41557" t="32138" r="21958" b="17303"/>
            <a:stretch/>
          </p:blipFill>
          <p:spPr bwMode="auto">
            <a:xfrm>
              <a:off x="13446117" y="6839560"/>
              <a:ext cx="4354883" cy="3392829"/>
            </a:xfrm>
            <a:prstGeom prst="rect">
              <a:avLst/>
            </a:prstGeom>
            <a:ln>
              <a:noFill/>
            </a:ln>
            <a:effectLst>
              <a:softEdge rad="63500"/>
            </a:effectLst>
            <a:extLst>
              <a:ext uri="{53640926-AAD7-44D8-BBD7-CCE9431645EC}">
                <a14:shadowObscured xmlns:a14="http://schemas.microsoft.com/office/drawing/2010/main"/>
              </a:ext>
            </a:extLst>
          </p:spPr>
        </p:pic>
        <p:sp>
          <p:nvSpPr>
            <p:cNvPr id="21" name="textruta 20">
              <a:extLst>
                <a:ext uri="{FF2B5EF4-FFF2-40B4-BE49-F238E27FC236}">
                  <a16:creationId xmlns:a16="http://schemas.microsoft.com/office/drawing/2014/main" id="{97267DF3-4606-4CDF-8F73-D585374A0146}"/>
                </a:ext>
              </a:extLst>
            </p:cNvPr>
            <p:cNvSpPr txBox="1"/>
            <p:nvPr/>
          </p:nvSpPr>
          <p:spPr>
            <a:xfrm>
              <a:off x="13613240" y="6938535"/>
              <a:ext cx="388965" cy="369332"/>
            </a:xfrm>
            <a:prstGeom prst="rect">
              <a:avLst/>
            </a:prstGeom>
            <a:noFill/>
          </p:spPr>
          <p:txBody>
            <a:bodyPr wrap="square" rtlCol="0">
              <a:spAutoFit/>
            </a:bodyPr>
            <a:lstStyle/>
            <a:p>
              <a:r>
                <a:rPr lang="sv-SE" b="1" dirty="0"/>
                <a:t>B</a:t>
              </a:r>
            </a:p>
          </p:txBody>
        </p:sp>
      </p:grpSp>
      <p:sp>
        <p:nvSpPr>
          <p:cNvPr id="23" name="Moln 22">
            <a:extLst>
              <a:ext uri="{FF2B5EF4-FFF2-40B4-BE49-F238E27FC236}">
                <a16:creationId xmlns:a16="http://schemas.microsoft.com/office/drawing/2014/main" id="{94610C97-B2B5-4833-B0BC-0D73E11C2FFE}"/>
              </a:ext>
            </a:extLst>
          </p:cNvPr>
          <p:cNvSpPr/>
          <p:nvPr/>
        </p:nvSpPr>
        <p:spPr>
          <a:xfrm rot="221841">
            <a:off x="-3571359" y="18717757"/>
            <a:ext cx="18995960" cy="11385621"/>
          </a:xfrm>
          <a:prstGeom prst="cloud">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026" name="Picture 2" descr="https://lh4.googleusercontent.com/nT0PO1VNqORTV5O0kmLWxfJdBQygh851LWUzLxjY6rXPLLOWep1qCDEv2-SlEPIF-xXRcPEfv5vOk70ne5vfTOks-aI7vanN9R02-Ipk0G-lwqTzpen6aif7ISs1lVZ7eUViLPSRB3DxNHYsEw">
            <a:extLst>
              <a:ext uri="{FF2B5EF4-FFF2-40B4-BE49-F238E27FC236}">
                <a16:creationId xmlns:a16="http://schemas.microsoft.com/office/drawing/2014/main" id="{803E0C89-4957-498F-AC1B-AF6872B00E15}"/>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2317" t="15171" r="20753" b="16887"/>
          <a:stretch/>
        </p:blipFill>
        <p:spPr bwMode="auto">
          <a:xfrm>
            <a:off x="508382" y="21151006"/>
            <a:ext cx="8165662" cy="6336197"/>
          </a:xfrm>
          <a:prstGeom prst="rect">
            <a:avLst/>
          </a:prstGeom>
          <a:noFill/>
          <a:extLst>
            <a:ext uri="{909E8E84-426E-40DD-AFC4-6F175D3DCCD1}">
              <a14:hiddenFill xmlns:a14="http://schemas.microsoft.com/office/drawing/2010/main">
                <a:solidFill>
                  <a:srgbClr val="FFFFFF"/>
                </a:solidFill>
              </a14:hiddenFill>
            </a:ext>
          </a:extLst>
        </p:spPr>
      </p:pic>
      <p:sp>
        <p:nvSpPr>
          <p:cNvPr id="25" name="textruta 24">
            <a:extLst>
              <a:ext uri="{FF2B5EF4-FFF2-40B4-BE49-F238E27FC236}">
                <a16:creationId xmlns:a16="http://schemas.microsoft.com/office/drawing/2014/main" id="{2DB9C1F5-7F13-4A73-A52C-C25247AA1043}"/>
              </a:ext>
            </a:extLst>
          </p:cNvPr>
          <p:cNvSpPr txBox="1"/>
          <p:nvPr/>
        </p:nvSpPr>
        <p:spPr>
          <a:xfrm>
            <a:off x="508382" y="27513754"/>
            <a:ext cx="8165662" cy="830997"/>
          </a:xfrm>
          <a:prstGeom prst="rect">
            <a:avLst/>
          </a:prstGeom>
          <a:noFill/>
        </p:spPr>
        <p:txBody>
          <a:bodyPr wrap="square" rtlCol="0">
            <a:spAutoFit/>
          </a:bodyPr>
          <a:lstStyle/>
          <a:p>
            <a:pPr algn="just"/>
            <a:r>
              <a:rPr lang="sv-SE" sz="1600" dirty="0"/>
              <a:t>Illustrerar den globala  yttemperaturen under </a:t>
            </a:r>
            <a:r>
              <a:rPr lang="sv-SE" sz="1600" dirty="0" err="1"/>
              <a:t>nordhemisfärisk</a:t>
            </a:r>
            <a:r>
              <a:rPr lang="sv-SE" sz="1600" dirty="0"/>
              <a:t> vinter från Pinatubos utbrott 1991. Mönstret visar en typisk vinteruppvärmning med positiva temperaturanomalier över Nordamerika, Europa , Sibirien och Kina. Källa: </a:t>
            </a:r>
            <a:r>
              <a:rPr lang="sv-SE" sz="1600" dirty="0" err="1"/>
              <a:t>Robock</a:t>
            </a:r>
            <a:r>
              <a:rPr lang="sv-SE" sz="1600" dirty="0"/>
              <a:t> 2000.</a:t>
            </a:r>
          </a:p>
        </p:txBody>
      </p:sp>
      <p:sp>
        <p:nvSpPr>
          <p:cNvPr id="27" name="textruta 26">
            <a:extLst>
              <a:ext uri="{FF2B5EF4-FFF2-40B4-BE49-F238E27FC236}">
                <a16:creationId xmlns:a16="http://schemas.microsoft.com/office/drawing/2014/main" id="{1E2264BA-10E5-4F26-87EF-3DEF60A7D7DA}"/>
              </a:ext>
            </a:extLst>
          </p:cNvPr>
          <p:cNvSpPr txBox="1"/>
          <p:nvPr/>
        </p:nvSpPr>
        <p:spPr>
          <a:xfrm>
            <a:off x="11115675" y="24984075"/>
            <a:ext cx="1695450" cy="2114550"/>
          </a:xfrm>
          <a:prstGeom prst="rect">
            <a:avLst/>
          </a:prstGeom>
          <a:solidFill>
            <a:schemeClr val="bg1">
              <a:lumMod val="75000"/>
            </a:schemeClr>
          </a:solidFill>
          <a:ln>
            <a:noFill/>
          </a:ln>
        </p:spPr>
        <p:txBody>
          <a:bodyPr wrap="square" rtlCol="0">
            <a:spAutoFit/>
          </a:bodyPr>
          <a:lstStyle/>
          <a:p>
            <a:endParaRPr lang="sv-SE" dirty="0"/>
          </a:p>
        </p:txBody>
      </p:sp>
      <p:sp>
        <p:nvSpPr>
          <p:cNvPr id="28" name="textruta 27">
            <a:extLst>
              <a:ext uri="{FF2B5EF4-FFF2-40B4-BE49-F238E27FC236}">
                <a16:creationId xmlns:a16="http://schemas.microsoft.com/office/drawing/2014/main" id="{FBADC300-2749-42F6-A48B-1959924C8F1D}"/>
              </a:ext>
            </a:extLst>
          </p:cNvPr>
          <p:cNvSpPr txBox="1"/>
          <p:nvPr/>
        </p:nvSpPr>
        <p:spPr>
          <a:xfrm>
            <a:off x="8772525" y="20351330"/>
            <a:ext cx="5463026" cy="8002191"/>
          </a:xfrm>
          <a:prstGeom prst="rect">
            <a:avLst/>
          </a:prstGeom>
          <a:noFill/>
        </p:spPr>
        <p:txBody>
          <a:bodyPr wrap="square" rtlCol="0">
            <a:spAutoFit/>
          </a:bodyPr>
          <a:lstStyle/>
          <a:p>
            <a:pPr>
              <a:spcAft>
                <a:spcPts val="600"/>
              </a:spcAft>
            </a:pPr>
            <a:r>
              <a:rPr lang="sv-SE" sz="4000" b="1" dirty="0">
                <a:latin typeface="+mj-lt"/>
              </a:rPr>
              <a:t>Resultat</a:t>
            </a:r>
          </a:p>
          <a:p>
            <a:pPr>
              <a:spcAft>
                <a:spcPts val="600"/>
              </a:spcAft>
            </a:pPr>
            <a:r>
              <a:rPr lang="sv-SE" sz="2800" u="sng" dirty="0" err="1"/>
              <a:t>Låglatudinella</a:t>
            </a:r>
            <a:r>
              <a:rPr lang="sv-SE" sz="2800" u="sng" dirty="0"/>
              <a:t> utbrott</a:t>
            </a:r>
          </a:p>
          <a:p>
            <a:pPr marL="342900" indent="-342900">
              <a:buFont typeface="Arial" panose="020B0604020202020204" pitchFamily="34" charset="0"/>
              <a:buChar char="•"/>
            </a:pPr>
            <a:r>
              <a:rPr lang="sv-SE" sz="2400" dirty="0"/>
              <a:t>Global spridning av aerosoler</a:t>
            </a:r>
          </a:p>
          <a:p>
            <a:pPr marL="342900" indent="-342900">
              <a:buFont typeface="Arial" panose="020B0604020202020204" pitchFamily="34" charset="0"/>
              <a:buChar char="•"/>
            </a:pPr>
            <a:r>
              <a:rPr lang="sv-SE" sz="2400" dirty="0"/>
              <a:t>Stor temperaturgradient mellan ekvatorn och poler</a:t>
            </a:r>
          </a:p>
          <a:p>
            <a:pPr marL="342900" indent="-342900">
              <a:buFont typeface="Arial" panose="020B0604020202020204" pitchFamily="34" charset="0"/>
              <a:buChar char="•"/>
            </a:pPr>
            <a:r>
              <a:rPr lang="sv-SE" sz="2400" dirty="0"/>
              <a:t>Stor global temperaturminskning</a:t>
            </a:r>
          </a:p>
          <a:p>
            <a:pPr marL="342900" indent="-342900">
              <a:buFont typeface="Arial" panose="020B0604020202020204" pitchFamily="34" charset="0"/>
              <a:buChar char="•"/>
            </a:pPr>
            <a:r>
              <a:rPr lang="sv-SE" sz="2400" dirty="0"/>
              <a:t>Omfattande ändringar i atmosfärcirkulationen</a:t>
            </a:r>
          </a:p>
          <a:p>
            <a:r>
              <a:rPr lang="sv-SE" sz="2800" u="sng" dirty="0" err="1"/>
              <a:t>Höglatudinella</a:t>
            </a:r>
            <a:r>
              <a:rPr lang="sv-SE" sz="2800" u="sng" dirty="0"/>
              <a:t> utbrott</a:t>
            </a:r>
          </a:p>
          <a:p>
            <a:pPr marL="342900" indent="-342900">
              <a:buFont typeface="Arial" panose="020B0604020202020204" pitchFamily="34" charset="0"/>
              <a:buChar char="•"/>
            </a:pPr>
            <a:r>
              <a:rPr lang="sv-SE" sz="2400" dirty="0"/>
              <a:t>Aerosoler koncentrerade på norra hemisfären</a:t>
            </a:r>
          </a:p>
          <a:p>
            <a:pPr marL="342900" indent="-342900">
              <a:buFont typeface="Arial" panose="020B0604020202020204" pitchFamily="34" charset="0"/>
              <a:buChar char="•"/>
            </a:pPr>
            <a:r>
              <a:rPr lang="sv-SE" sz="2400" dirty="0"/>
              <a:t>Mindre temperaturgradient mellan ekvatorn och poler</a:t>
            </a:r>
          </a:p>
          <a:p>
            <a:pPr marL="342900" indent="-342900">
              <a:buFont typeface="Arial" panose="020B0604020202020204" pitchFamily="34" charset="0"/>
              <a:buChar char="•"/>
            </a:pPr>
            <a:r>
              <a:rPr lang="sv-SE" sz="2400" dirty="0"/>
              <a:t>Koncentrerad </a:t>
            </a:r>
            <a:r>
              <a:rPr lang="sv-SE" sz="2400" dirty="0" err="1"/>
              <a:t>nordhemisfärisk</a:t>
            </a:r>
            <a:r>
              <a:rPr lang="sv-SE" sz="2400" dirty="0"/>
              <a:t> temperaturminskning</a:t>
            </a:r>
          </a:p>
          <a:p>
            <a:pPr marL="342900" indent="-342900">
              <a:buFont typeface="Arial" panose="020B0604020202020204" pitchFamily="34" charset="0"/>
              <a:buChar char="•"/>
            </a:pPr>
            <a:r>
              <a:rPr lang="sv-SE" sz="2400" dirty="0"/>
              <a:t>Mindre omfattande ändringar i atmosfärcirkulationen</a:t>
            </a:r>
          </a:p>
          <a:p>
            <a:pPr marL="342900" indent="-342900">
              <a:buFont typeface="Arial" panose="020B0604020202020204" pitchFamily="34" charset="0"/>
              <a:buChar char="•"/>
            </a:pPr>
            <a:r>
              <a:rPr lang="sv-SE" sz="2400" dirty="0"/>
              <a:t>Möjlig motsatt effekt till</a:t>
            </a:r>
          </a:p>
          <a:p>
            <a:r>
              <a:rPr lang="sv-SE" sz="2400" dirty="0"/>
              <a:t>     </a:t>
            </a:r>
            <a:r>
              <a:rPr lang="sv-SE" sz="2400" dirty="0" err="1"/>
              <a:t>låglatudinella</a:t>
            </a:r>
            <a:r>
              <a:rPr lang="sv-SE" sz="2400" dirty="0"/>
              <a:t> utbrott</a:t>
            </a:r>
          </a:p>
          <a:p>
            <a:pPr marL="342900" indent="-342900">
              <a:buFont typeface="Arial" panose="020B0604020202020204" pitchFamily="34" charset="0"/>
              <a:buChar char="•"/>
            </a:pPr>
            <a:endParaRPr lang="sv-SE" sz="2400" dirty="0"/>
          </a:p>
        </p:txBody>
      </p:sp>
    </p:spTree>
    <p:extLst>
      <p:ext uri="{BB962C8B-B14F-4D97-AF65-F5344CB8AC3E}">
        <p14:creationId xmlns:p14="http://schemas.microsoft.com/office/powerpoint/2010/main" val="3380317337"/>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10562</TotalTime>
  <Words>301</Words>
  <Application>Microsoft Office PowerPoint</Application>
  <PresentationFormat>Anpassad</PresentationFormat>
  <Paragraphs>31</Paragraphs>
  <Slides>1</Slides>
  <Notes>1</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1</vt:i4>
      </vt:variant>
    </vt:vector>
  </HeadingPairs>
  <TitlesOfParts>
    <vt:vector size="5" baseType="lpstr">
      <vt:lpstr>Arial</vt:lpstr>
      <vt:lpstr>Calibri</vt:lpstr>
      <vt:lpstr>Calibri Light</vt:lpstr>
      <vt:lpstr>Office-tema</vt:lpstr>
      <vt:lpstr>Hur kan vulkanisk aktivitet påverka klimatet?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Vulkanisk</dc:title>
  <dc:creator>Fanni Vegvari</dc:creator>
  <cp:lastModifiedBy>Fanni</cp:lastModifiedBy>
  <cp:revision>41</cp:revision>
  <dcterms:created xsi:type="dcterms:W3CDTF">2019-05-23T11:32:14Z</dcterms:created>
  <dcterms:modified xsi:type="dcterms:W3CDTF">2019-06-05T08:23:50Z</dcterms:modified>
</cp:coreProperties>
</file>