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43891200" cy="32918400"/>
  <p:notesSz cx="32461200" cy="4343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2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showGuides="1">
      <p:cViewPr varScale="1">
        <p:scale>
          <a:sx n="24" d="100"/>
          <a:sy n="24" d="100"/>
        </p:scale>
        <p:origin x="1482" y="42"/>
      </p:cViewPr>
      <p:guideLst>
        <p:guide orient="horz" pos="10368"/>
        <p:guide pos="132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a:prstGeom prst="rect">
            <a:avLst/>
          </a:prstGeo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2194560" y="30510482"/>
            <a:ext cx="10241280" cy="1752600"/>
          </a:xfrm>
          <a:prstGeom prst="rect">
            <a:avLst/>
          </a:prstGeom>
        </p:spPr>
        <p:txBody>
          <a:bodyPr/>
          <a:lstStyle/>
          <a:p>
            <a:fld id="{2FC28162-1CBF-1F44-9454-05FFA1C45712}" type="datetimeFigureOut">
              <a:rPr lang="en-US" smtClean="0"/>
              <a:pPr/>
              <a:t>4/13/2021</a:t>
            </a:fld>
            <a:endParaRPr lang="en-US"/>
          </a:p>
        </p:txBody>
      </p:sp>
      <p:sp>
        <p:nvSpPr>
          <p:cNvPr id="5" name="Footer Placeholder 4"/>
          <p:cNvSpPr>
            <a:spLocks noGrp="1"/>
          </p:cNvSpPr>
          <p:nvPr>
            <p:ph type="ftr" sz="quarter" idx="11"/>
          </p:nvPr>
        </p:nvSpPr>
        <p:spPr>
          <a:xfrm>
            <a:off x="14996160" y="30510482"/>
            <a:ext cx="13898880" cy="1752600"/>
          </a:xfrm>
          <a:prstGeom prst="rect">
            <a:avLst/>
          </a:prstGeom>
        </p:spPr>
        <p:txBody>
          <a:bodyPr/>
          <a:lstStyle/>
          <a:p>
            <a:endParaRPr lang="en-US"/>
          </a:p>
        </p:txBody>
      </p:sp>
      <p:sp>
        <p:nvSpPr>
          <p:cNvPr id="6" name="Slide Number Placeholder 5"/>
          <p:cNvSpPr>
            <a:spLocks noGrp="1"/>
          </p:cNvSpPr>
          <p:nvPr>
            <p:ph type="sldNum" sz="quarter" idx="12"/>
          </p:nvPr>
        </p:nvSpPr>
        <p:spPr>
          <a:xfrm>
            <a:off x="31455360" y="30510482"/>
            <a:ext cx="10241280" cy="1752600"/>
          </a:xfrm>
          <a:prstGeom prst="rect">
            <a:avLst/>
          </a:prstGeom>
        </p:spPr>
        <p:txBody>
          <a:bodyPr/>
          <a:lstStyle/>
          <a:p>
            <a:fld id="{B845230D-444C-6042-A8AB-03B9471512D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2194560" y="7680963"/>
            <a:ext cx="39502080" cy="2172462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194560" y="30510482"/>
            <a:ext cx="10241280" cy="1752600"/>
          </a:xfrm>
          <a:prstGeom prst="rect">
            <a:avLst/>
          </a:prstGeom>
        </p:spPr>
        <p:txBody>
          <a:bodyPr/>
          <a:lstStyle/>
          <a:p>
            <a:fld id="{2FC28162-1CBF-1F44-9454-05FFA1C45712}" type="datetimeFigureOut">
              <a:rPr lang="en-US" smtClean="0"/>
              <a:pPr/>
              <a:t>4/13/2021</a:t>
            </a:fld>
            <a:endParaRPr lang="en-US"/>
          </a:p>
        </p:txBody>
      </p:sp>
      <p:sp>
        <p:nvSpPr>
          <p:cNvPr id="5" name="Footer Placeholder 4"/>
          <p:cNvSpPr>
            <a:spLocks noGrp="1"/>
          </p:cNvSpPr>
          <p:nvPr>
            <p:ph type="ftr" sz="quarter" idx="11"/>
          </p:nvPr>
        </p:nvSpPr>
        <p:spPr>
          <a:xfrm>
            <a:off x="14996160" y="30510482"/>
            <a:ext cx="13898880" cy="1752600"/>
          </a:xfrm>
          <a:prstGeom prst="rect">
            <a:avLst/>
          </a:prstGeom>
        </p:spPr>
        <p:txBody>
          <a:bodyPr/>
          <a:lstStyle/>
          <a:p>
            <a:endParaRPr lang="en-US"/>
          </a:p>
        </p:txBody>
      </p:sp>
      <p:sp>
        <p:nvSpPr>
          <p:cNvPr id="6" name="Slide Number Placeholder 5"/>
          <p:cNvSpPr>
            <a:spLocks noGrp="1"/>
          </p:cNvSpPr>
          <p:nvPr>
            <p:ph type="sldNum" sz="quarter" idx="12"/>
          </p:nvPr>
        </p:nvSpPr>
        <p:spPr>
          <a:xfrm>
            <a:off x="31455360" y="30510482"/>
            <a:ext cx="10241280" cy="1752600"/>
          </a:xfrm>
          <a:prstGeom prst="rect">
            <a:avLst/>
          </a:prstGeom>
        </p:spPr>
        <p:txBody>
          <a:bodyPr/>
          <a:lstStyle/>
          <a:p>
            <a:fld id="{B845230D-444C-6042-A8AB-03B9471512D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a:prstGeom prst="rect">
            <a:avLst/>
          </a:prstGeo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a:prstGeom prst="rect">
            <a:avLst/>
          </a:prstGeo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194560" y="30510482"/>
            <a:ext cx="10241280" cy="1752600"/>
          </a:xfrm>
          <a:prstGeom prst="rect">
            <a:avLst/>
          </a:prstGeom>
        </p:spPr>
        <p:txBody>
          <a:bodyPr/>
          <a:lstStyle/>
          <a:p>
            <a:fld id="{2FC28162-1CBF-1F44-9454-05FFA1C45712}" type="datetimeFigureOut">
              <a:rPr lang="en-US" smtClean="0"/>
              <a:pPr/>
              <a:t>4/13/2021</a:t>
            </a:fld>
            <a:endParaRPr lang="en-US"/>
          </a:p>
        </p:txBody>
      </p:sp>
      <p:sp>
        <p:nvSpPr>
          <p:cNvPr id="5" name="Footer Placeholder 4"/>
          <p:cNvSpPr>
            <a:spLocks noGrp="1"/>
          </p:cNvSpPr>
          <p:nvPr>
            <p:ph type="ftr" sz="quarter" idx="11"/>
          </p:nvPr>
        </p:nvSpPr>
        <p:spPr>
          <a:xfrm>
            <a:off x="14996160" y="30510482"/>
            <a:ext cx="13898880" cy="1752600"/>
          </a:xfrm>
          <a:prstGeom prst="rect">
            <a:avLst/>
          </a:prstGeom>
        </p:spPr>
        <p:txBody>
          <a:bodyPr/>
          <a:lstStyle/>
          <a:p>
            <a:endParaRPr lang="en-US"/>
          </a:p>
        </p:txBody>
      </p:sp>
      <p:sp>
        <p:nvSpPr>
          <p:cNvPr id="6" name="Slide Number Placeholder 5"/>
          <p:cNvSpPr>
            <a:spLocks noGrp="1"/>
          </p:cNvSpPr>
          <p:nvPr>
            <p:ph type="sldNum" sz="quarter" idx="12"/>
          </p:nvPr>
        </p:nvSpPr>
        <p:spPr>
          <a:xfrm>
            <a:off x="31455360" y="30510482"/>
            <a:ext cx="10241280" cy="1752600"/>
          </a:xfrm>
          <a:prstGeom prst="rect">
            <a:avLst/>
          </a:prstGeom>
        </p:spPr>
        <p:txBody>
          <a:bodyPr/>
          <a:lstStyle/>
          <a:p>
            <a:fld id="{B845230D-444C-6042-A8AB-03B9471512D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0530842" y="36865560"/>
            <a:ext cx="94442280" cy="104279702"/>
          </a:xfrm>
          <a:prstGeom prst="rect">
            <a:avLst/>
          </a:prstGeo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5704642" y="36865560"/>
            <a:ext cx="94442280" cy="104279702"/>
          </a:xfrm>
          <a:prstGeom prst="rect">
            <a:avLst/>
          </a:prstGeo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2194560" y="30510482"/>
            <a:ext cx="10241280" cy="1752600"/>
          </a:xfrm>
          <a:prstGeom prst="rect">
            <a:avLst/>
          </a:prstGeom>
        </p:spPr>
        <p:txBody>
          <a:bodyPr/>
          <a:lstStyle/>
          <a:p>
            <a:fld id="{2FC28162-1CBF-1F44-9454-05FFA1C45712}" type="datetimeFigureOut">
              <a:rPr lang="en-US" smtClean="0"/>
              <a:pPr/>
              <a:t>4/13/2021</a:t>
            </a:fld>
            <a:endParaRPr lang="en-US"/>
          </a:p>
        </p:txBody>
      </p:sp>
      <p:sp>
        <p:nvSpPr>
          <p:cNvPr id="6" name="Footer Placeholder 5"/>
          <p:cNvSpPr>
            <a:spLocks noGrp="1"/>
          </p:cNvSpPr>
          <p:nvPr>
            <p:ph type="ftr" sz="quarter" idx="11"/>
          </p:nvPr>
        </p:nvSpPr>
        <p:spPr>
          <a:xfrm>
            <a:off x="14996160" y="30510482"/>
            <a:ext cx="13898880" cy="1752600"/>
          </a:xfrm>
          <a:prstGeom prst="rect">
            <a:avLst/>
          </a:prstGeom>
        </p:spPr>
        <p:txBody>
          <a:bodyPr/>
          <a:lstStyle/>
          <a:p>
            <a:endParaRPr lang="en-US"/>
          </a:p>
        </p:txBody>
      </p:sp>
      <p:sp>
        <p:nvSpPr>
          <p:cNvPr id="7" name="Slide Number Placeholder 6"/>
          <p:cNvSpPr>
            <a:spLocks noGrp="1"/>
          </p:cNvSpPr>
          <p:nvPr>
            <p:ph type="sldNum" sz="quarter" idx="12"/>
          </p:nvPr>
        </p:nvSpPr>
        <p:spPr>
          <a:xfrm>
            <a:off x="31455360" y="30510482"/>
            <a:ext cx="10241280" cy="1752600"/>
          </a:xfrm>
          <a:prstGeom prst="rect">
            <a:avLst/>
          </a:prstGeom>
        </p:spPr>
        <p:txBody>
          <a:bodyPr/>
          <a:lstStyle/>
          <a:p>
            <a:fld id="{B845230D-444C-6042-A8AB-03B9471512D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0" y="7368542"/>
            <a:ext cx="19392902" cy="3070858"/>
          </a:xfrm>
          <a:prstGeom prst="rect">
            <a:avLst/>
          </a:prstGeo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a:t>Click to edit Master text styles</a:t>
            </a:r>
          </a:p>
        </p:txBody>
      </p:sp>
      <p:sp>
        <p:nvSpPr>
          <p:cNvPr id="4" name="Content Placeholder 3"/>
          <p:cNvSpPr>
            <a:spLocks noGrp="1"/>
          </p:cNvSpPr>
          <p:nvPr>
            <p:ph sz="half" idx="2"/>
          </p:nvPr>
        </p:nvSpPr>
        <p:spPr>
          <a:xfrm>
            <a:off x="2194560" y="10439400"/>
            <a:ext cx="19392902" cy="18966182"/>
          </a:xfrm>
          <a:prstGeom prst="rect">
            <a:avLst/>
          </a:prstGeo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2"/>
            <a:ext cx="19400520" cy="3070858"/>
          </a:xfrm>
          <a:prstGeom prst="rect">
            <a:avLst/>
          </a:prstGeo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a:t>Click to edit Master text styles</a:t>
            </a:r>
          </a:p>
        </p:txBody>
      </p:sp>
      <p:sp>
        <p:nvSpPr>
          <p:cNvPr id="6" name="Content Placeholder 5"/>
          <p:cNvSpPr>
            <a:spLocks noGrp="1"/>
          </p:cNvSpPr>
          <p:nvPr>
            <p:ph sz="quarter" idx="4"/>
          </p:nvPr>
        </p:nvSpPr>
        <p:spPr>
          <a:xfrm>
            <a:off x="22296122" y="10439400"/>
            <a:ext cx="19400520" cy="18966182"/>
          </a:xfrm>
          <a:prstGeom prst="rect">
            <a:avLst/>
          </a:prstGeo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2194560" y="30510482"/>
            <a:ext cx="10241280" cy="1752600"/>
          </a:xfrm>
          <a:prstGeom prst="rect">
            <a:avLst/>
          </a:prstGeom>
        </p:spPr>
        <p:txBody>
          <a:bodyPr/>
          <a:lstStyle/>
          <a:p>
            <a:fld id="{2FC28162-1CBF-1F44-9454-05FFA1C45712}" type="datetimeFigureOut">
              <a:rPr lang="en-US" smtClean="0"/>
              <a:pPr/>
              <a:t>4/13/2021</a:t>
            </a:fld>
            <a:endParaRPr lang="en-US"/>
          </a:p>
        </p:txBody>
      </p:sp>
      <p:sp>
        <p:nvSpPr>
          <p:cNvPr id="8" name="Footer Placeholder 7"/>
          <p:cNvSpPr>
            <a:spLocks noGrp="1"/>
          </p:cNvSpPr>
          <p:nvPr>
            <p:ph type="ftr" sz="quarter" idx="11"/>
          </p:nvPr>
        </p:nvSpPr>
        <p:spPr>
          <a:xfrm>
            <a:off x="14996160" y="30510482"/>
            <a:ext cx="13898880" cy="1752600"/>
          </a:xfrm>
          <a:prstGeom prst="rect">
            <a:avLst/>
          </a:prstGeom>
        </p:spPr>
        <p:txBody>
          <a:bodyPr/>
          <a:lstStyle/>
          <a:p>
            <a:endParaRPr lang="en-US"/>
          </a:p>
        </p:txBody>
      </p:sp>
      <p:sp>
        <p:nvSpPr>
          <p:cNvPr id="9" name="Slide Number Placeholder 8"/>
          <p:cNvSpPr>
            <a:spLocks noGrp="1"/>
          </p:cNvSpPr>
          <p:nvPr>
            <p:ph type="sldNum" sz="quarter" idx="12"/>
          </p:nvPr>
        </p:nvSpPr>
        <p:spPr>
          <a:xfrm>
            <a:off x="31455360" y="30510482"/>
            <a:ext cx="10241280" cy="1752600"/>
          </a:xfrm>
          <a:prstGeom prst="rect">
            <a:avLst/>
          </a:prstGeom>
        </p:spPr>
        <p:txBody>
          <a:bodyPr/>
          <a:lstStyle/>
          <a:p>
            <a:fld id="{B845230D-444C-6042-A8AB-03B9471512D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2194560" y="30510482"/>
            <a:ext cx="10241280" cy="1752600"/>
          </a:xfrm>
          <a:prstGeom prst="rect">
            <a:avLst/>
          </a:prstGeom>
        </p:spPr>
        <p:txBody>
          <a:bodyPr/>
          <a:lstStyle/>
          <a:p>
            <a:fld id="{2FC28162-1CBF-1F44-9454-05FFA1C45712}" type="datetimeFigureOut">
              <a:rPr lang="en-US" smtClean="0"/>
              <a:pPr/>
              <a:t>4/13/2021</a:t>
            </a:fld>
            <a:endParaRPr lang="en-US"/>
          </a:p>
        </p:txBody>
      </p:sp>
      <p:sp>
        <p:nvSpPr>
          <p:cNvPr id="4" name="Footer Placeholder 3"/>
          <p:cNvSpPr>
            <a:spLocks noGrp="1"/>
          </p:cNvSpPr>
          <p:nvPr>
            <p:ph type="ftr" sz="quarter" idx="11"/>
          </p:nvPr>
        </p:nvSpPr>
        <p:spPr>
          <a:xfrm>
            <a:off x="14996160" y="30510482"/>
            <a:ext cx="13898880" cy="1752600"/>
          </a:xfrm>
          <a:prstGeom prst="rect">
            <a:avLst/>
          </a:prstGeom>
        </p:spPr>
        <p:txBody>
          <a:bodyPr/>
          <a:lstStyle/>
          <a:p>
            <a:endParaRPr lang="en-US"/>
          </a:p>
        </p:txBody>
      </p:sp>
      <p:sp>
        <p:nvSpPr>
          <p:cNvPr id="5" name="Slide Number Placeholder 4"/>
          <p:cNvSpPr>
            <a:spLocks noGrp="1"/>
          </p:cNvSpPr>
          <p:nvPr>
            <p:ph type="sldNum" sz="quarter" idx="12"/>
          </p:nvPr>
        </p:nvSpPr>
        <p:spPr>
          <a:xfrm>
            <a:off x="31455360" y="30510482"/>
            <a:ext cx="10241280" cy="1752600"/>
          </a:xfrm>
          <a:prstGeom prst="rect">
            <a:avLst/>
          </a:prstGeom>
        </p:spPr>
        <p:txBody>
          <a:bodyPr/>
          <a:lstStyle/>
          <a:p>
            <a:fld id="{B845230D-444C-6042-A8AB-03B9471512D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94560" y="30510482"/>
            <a:ext cx="10241280" cy="1752600"/>
          </a:xfrm>
          <a:prstGeom prst="rect">
            <a:avLst/>
          </a:prstGeom>
        </p:spPr>
        <p:txBody>
          <a:bodyPr/>
          <a:lstStyle/>
          <a:p>
            <a:fld id="{2FC28162-1CBF-1F44-9454-05FFA1C45712}" type="datetimeFigureOut">
              <a:rPr lang="en-US" smtClean="0"/>
              <a:pPr/>
              <a:t>4/13/2021</a:t>
            </a:fld>
            <a:endParaRPr lang="en-US"/>
          </a:p>
        </p:txBody>
      </p:sp>
      <p:sp>
        <p:nvSpPr>
          <p:cNvPr id="3" name="Footer Placeholder 2"/>
          <p:cNvSpPr>
            <a:spLocks noGrp="1"/>
          </p:cNvSpPr>
          <p:nvPr>
            <p:ph type="ftr" sz="quarter" idx="11"/>
          </p:nvPr>
        </p:nvSpPr>
        <p:spPr>
          <a:xfrm>
            <a:off x="14996160" y="30510482"/>
            <a:ext cx="13898880" cy="1752600"/>
          </a:xfrm>
          <a:prstGeom prst="rect">
            <a:avLst/>
          </a:prstGeom>
        </p:spPr>
        <p:txBody>
          <a:bodyPr/>
          <a:lstStyle/>
          <a:p>
            <a:endParaRPr lang="en-US"/>
          </a:p>
        </p:txBody>
      </p:sp>
      <p:sp>
        <p:nvSpPr>
          <p:cNvPr id="4" name="Slide Number Placeholder 3"/>
          <p:cNvSpPr>
            <a:spLocks noGrp="1"/>
          </p:cNvSpPr>
          <p:nvPr>
            <p:ph type="sldNum" sz="quarter" idx="12"/>
          </p:nvPr>
        </p:nvSpPr>
        <p:spPr>
          <a:xfrm>
            <a:off x="31455360" y="30510482"/>
            <a:ext cx="10241280" cy="1752600"/>
          </a:xfrm>
          <a:prstGeom prst="rect">
            <a:avLst/>
          </a:prstGeom>
        </p:spPr>
        <p:txBody>
          <a:bodyPr/>
          <a:lstStyle/>
          <a:p>
            <a:fld id="{B845230D-444C-6042-A8AB-03B9471512D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a:prstGeom prst="rect">
            <a:avLst/>
          </a:prstGeo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a:prstGeom prst="rect">
            <a:avLst/>
          </a:prstGeo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a:prstGeom prst="rect">
            <a:avLst/>
          </a:prstGeo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a:t>Click to edit Master text styles</a:t>
            </a:r>
          </a:p>
        </p:txBody>
      </p:sp>
      <p:sp>
        <p:nvSpPr>
          <p:cNvPr id="5" name="Date Placeholder 4"/>
          <p:cNvSpPr>
            <a:spLocks noGrp="1"/>
          </p:cNvSpPr>
          <p:nvPr>
            <p:ph type="dt" sz="half" idx="10"/>
          </p:nvPr>
        </p:nvSpPr>
        <p:spPr>
          <a:xfrm>
            <a:off x="2194560" y="30510482"/>
            <a:ext cx="10241280" cy="1752600"/>
          </a:xfrm>
          <a:prstGeom prst="rect">
            <a:avLst/>
          </a:prstGeom>
        </p:spPr>
        <p:txBody>
          <a:bodyPr/>
          <a:lstStyle/>
          <a:p>
            <a:fld id="{2FC28162-1CBF-1F44-9454-05FFA1C45712}" type="datetimeFigureOut">
              <a:rPr lang="en-US" smtClean="0"/>
              <a:pPr/>
              <a:t>4/13/2021</a:t>
            </a:fld>
            <a:endParaRPr lang="en-US"/>
          </a:p>
        </p:txBody>
      </p:sp>
      <p:sp>
        <p:nvSpPr>
          <p:cNvPr id="6" name="Footer Placeholder 5"/>
          <p:cNvSpPr>
            <a:spLocks noGrp="1"/>
          </p:cNvSpPr>
          <p:nvPr>
            <p:ph type="ftr" sz="quarter" idx="11"/>
          </p:nvPr>
        </p:nvSpPr>
        <p:spPr>
          <a:xfrm>
            <a:off x="14996160" y="30510482"/>
            <a:ext cx="13898880" cy="1752600"/>
          </a:xfrm>
          <a:prstGeom prst="rect">
            <a:avLst/>
          </a:prstGeom>
        </p:spPr>
        <p:txBody>
          <a:bodyPr/>
          <a:lstStyle/>
          <a:p>
            <a:endParaRPr lang="en-US"/>
          </a:p>
        </p:txBody>
      </p:sp>
      <p:sp>
        <p:nvSpPr>
          <p:cNvPr id="7" name="Slide Number Placeholder 6"/>
          <p:cNvSpPr>
            <a:spLocks noGrp="1"/>
          </p:cNvSpPr>
          <p:nvPr>
            <p:ph type="sldNum" sz="quarter" idx="12"/>
          </p:nvPr>
        </p:nvSpPr>
        <p:spPr>
          <a:xfrm>
            <a:off x="31455360" y="30510482"/>
            <a:ext cx="10241280" cy="1752600"/>
          </a:xfrm>
          <a:prstGeom prst="rect">
            <a:avLst/>
          </a:prstGeom>
        </p:spPr>
        <p:txBody>
          <a:bodyPr/>
          <a:lstStyle/>
          <a:p>
            <a:fld id="{B845230D-444C-6042-A8AB-03B9471512D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a:prstGeom prst="rect">
            <a:avLst/>
          </a:prstGeo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a:prstGeom prst="rect">
            <a:avLst/>
          </a:prstGeo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2"/>
            <a:ext cx="26334720" cy="3863338"/>
          </a:xfrm>
          <a:prstGeom prst="rect">
            <a:avLst/>
          </a:prstGeo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a:t>Click to edit Master text styles</a:t>
            </a:r>
          </a:p>
        </p:txBody>
      </p:sp>
      <p:sp>
        <p:nvSpPr>
          <p:cNvPr id="5" name="Date Placeholder 4"/>
          <p:cNvSpPr>
            <a:spLocks noGrp="1"/>
          </p:cNvSpPr>
          <p:nvPr>
            <p:ph type="dt" sz="half" idx="10"/>
          </p:nvPr>
        </p:nvSpPr>
        <p:spPr>
          <a:xfrm>
            <a:off x="2194560" y="30510482"/>
            <a:ext cx="10241280" cy="1752600"/>
          </a:xfrm>
          <a:prstGeom prst="rect">
            <a:avLst/>
          </a:prstGeom>
        </p:spPr>
        <p:txBody>
          <a:bodyPr/>
          <a:lstStyle/>
          <a:p>
            <a:fld id="{2FC28162-1CBF-1F44-9454-05FFA1C45712}" type="datetimeFigureOut">
              <a:rPr lang="en-US" smtClean="0"/>
              <a:pPr/>
              <a:t>4/13/2021</a:t>
            </a:fld>
            <a:endParaRPr lang="en-US"/>
          </a:p>
        </p:txBody>
      </p:sp>
      <p:sp>
        <p:nvSpPr>
          <p:cNvPr id="6" name="Footer Placeholder 5"/>
          <p:cNvSpPr>
            <a:spLocks noGrp="1"/>
          </p:cNvSpPr>
          <p:nvPr>
            <p:ph type="ftr" sz="quarter" idx="11"/>
          </p:nvPr>
        </p:nvSpPr>
        <p:spPr>
          <a:xfrm>
            <a:off x="14996160" y="30510482"/>
            <a:ext cx="13898880" cy="1752600"/>
          </a:xfrm>
          <a:prstGeom prst="rect">
            <a:avLst/>
          </a:prstGeom>
        </p:spPr>
        <p:txBody>
          <a:bodyPr/>
          <a:lstStyle/>
          <a:p>
            <a:endParaRPr lang="en-US"/>
          </a:p>
        </p:txBody>
      </p:sp>
      <p:sp>
        <p:nvSpPr>
          <p:cNvPr id="7" name="Slide Number Placeholder 6"/>
          <p:cNvSpPr>
            <a:spLocks noGrp="1"/>
          </p:cNvSpPr>
          <p:nvPr>
            <p:ph type="sldNum" sz="quarter" idx="12"/>
          </p:nvPr>
        </p:nvSpPr>
        <p:spPr>
          <a:xfrm>
            <a:off x="31455360" y="30510482"/>
            <a:ext cx="10241280" cy="1752600"/>
          </a:xfrm>
          <a:prstGeom prst="rect">
            <a:avLst/>
          </a:prstGeom>
        </p:spPr>
        <p:txBody>
          <a:bodyPr/>
          <a:lstStyle/>
          <a:p>
            <a:fld id="{B845230D-444C-6042-A8AB-03B9471512D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2194560" y="7680963"/>
            <a:ext cx="39502080" cy="2172462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194560" y="30510482"/>
            <a:ext cx="10241280" cy="1752600"/>
          </a:xfrm>
          <a:prstGeom prst="rect">
            <a:avLst/>
          </a:prstGeom>
        </p:spPr>
        <p:txBody>
          <a:bodyPr/>
          <a:lstStyle/>
          <a:p>
            <a:fld id="{2FC28162-1CBF-1F44-9454-05FFA1C45712}" type="datetimeFigureOut">
              <a:rPr lang="en-US" smtClean="0"/>
              <a:pPr/>
              <a:t>4/13/2021</a:t>
            </a:fld>
            <a:endParaRPr lang="en-US"/>
          </a:p>
        </p:txBody>
      </p:sp>
      <p:sp>
        <p:nvSpPr>
          <p:cNvPr id="5" name="Footer Placeholder 4"/>
          <p:cNvSpPr>
            <a:spLocks noGrp="1"/>
          </p:cNvSpPr>
          <p:nvPr>
            <p:ph type="ftr" sz="quarter" idx="11"/>
          </p:nvPr>
        </p:nvSpPr>
        <p:spPr>
          <a:xfrm>
            <a:off x="14996160" y="30510482"/>
            <a:ext cx="13898880" cy="1752600"/>
          </a:xfrm>
          <a:prstGeom prst="rect">
            <a:avLst/>
          </a:prstGeom>
        </p:spPr>
        <p:txBody>
          <a:bodyPr/>
          <a:lstStyle/>
          <a:p>
            <a:endParaRPr lang="en-US"/>
          </a:p>
        </p:txBody>
      </p:sp>
      <p:sp>
        <p:nvSpPr>
          <p:cNvPr id="6" name="Slide Number Placeholder 5"/>
          <p:cNvSpPr>
            <a:spLocks noGrp="1"/>
          </p:cNvSpPr>
          <p:nvPr>
            <p:ph type="sldNum" sz="quarter" idx="12"/>
          </p:nvPr>
        </p:nvSpPr>
        <p:spPr>
          <a:xfrm>
            <a:off x="31455360" y="30510482"/>
            <a:ext cx="10241280" cy="1752600"/>
          </a:xfrm>
          <a:prstGeom prst="rect">
            <a:avLst/>
          </a:prstGeom>
        </p:spPr>
        <p:txBody>
          <a:bodyPr/>
          <a:lstStyle/>
          <a:p>
            <a:fld id="{B845230D-444C-6042-A8AB-03B9471512D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742905" y="6324600"/>
            <a:ext cx="47404018" cy="134820662"/>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10530843" y="6324600"/>
            <a:ext cx="141480542" cy="13482066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194560" y="30510482"/>
            <a:ext cx="10241280" cy="1752600"/>
          </a:xfrm>
          <a:prstGeom prst="rect">
            <a:avLst/>
          </a:prstGeom>
        </p:spPr>
        <p:txBody>
          <a:bodyPr/>
          <a:lstStyle/>
          <a:p>
            <a:fld id="{2FC28162-1CBF-1F44-9454-05FFA1C45712}" type="datetimeFigureOut">
              <a:rPr lang="en-US" smtClean="0"/>
              <a:pPr/>
              <a:t>4/13/2021</a:t>
            </a:fld>
            <a:endParaRPr lang="en-US"/>
          </a:p>
        </p:txBody>
      </p:sp>
      <p:sp>
        <p:nvSpPr>
          <p:cNvPr id="5" name="Footer Placeholder 4"/>
          <p:cNvSpPr>
            <a:spLocks noGrp="1"/>
          </p:cNvSpPr>
          <p:nvPr>
            <p:ph type="ftr" sz="quarter" idx="11"/>
          </p:nvPr>
        </p:nvSpPr>
        <p:spPr>
          <a:xfrm>
            <a:off x="14996160" y="30510482"/>
            <a:ext cx="13898880" cy="1752600"/>
          </a:xfrm>
          <a:prstGeom prst="rect">
            <a:avLst/>
          </a:prstGeom>
        </p:spPr>
        <p:txBody>
          <a:bodyPr/>
          <a:lstStyle/>
          <a:p>
            <a:endParaRPr lang="en-US"/>
          </a:p>
        </p:txBody>
      </p:sp>
      <p:sp>
        <p:nvSpPr>
          <p:cNvPr id="6" name="Slide Number Placeholder 5"/>
          <p:cNvSpPr>
            <a:spLocks noGrp="1"/>
          </p:cNvSpPr>
          <p:nvPr>
            <p:ph type="sldNum" sz="quarter" idx="12"/>
          </p:nvPr>
        </p:nvSpPr>
        <p:spPr>
          <a:xfrm>
            <a:off x="31455360" y="30510482"/>
            <a:ext cx="10241280" cy="1752600"/>
          </a:xfrm>
          <a:prstGeom prst="rect">
            <a:avLst/>
          </a:prstGeom>
        </p:spPr>
        <p:txBody>
          <a:bodyPr/>
          <a:lstStyle/>
          <a:p>
            <a:fld id="{B845230D-444C-6042-A8AB-03B9471512D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5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p:cNvSpPr/>
          <p:nvPr/>
        </p:nvSpPr>
        <p:spPr>
          <a:xfrm>
            <a:off x="0" y="0"/>
            <a:ext cx="43891200" cy="32918400"/>
          </a:xfrm>
          <a:prstGeom prst="rect">
            <a:avLst/>
          </a:prstGeom>
          <a:solidFill>
            <a:schemeClr val="accent3">
              <a:lumMod val="40000"/>
              <a:lumOff val="60000"/>
              <a:alpha val="50000"/>
            </a:schemeClr>
          </a:solidFill>
          <a:ln>
            <a:noFill/>
          </a:ln>
          <a:effectLst>
            <a:innerShdw blurRad="63500" dist="50800" dir="540000">
              <a:schemeClr val="accent3">
                <a:lumMod val="75000"/>
                <a:alpha val="80000"/>
              </a:scheme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TextBox 19"/>
          <p:cNvSpPr txBox="1"/>
          <p:nvPr/>
        </p:nvSpPr>
        <p:spPr>
          <a:xfrm>
            <a:off x="2232082" y="4132494"/>
            <a:ext cx="2732376" cy="369332"/>
          </a:xfrm>
          <a:prstGeom prst="rect">
            <a:avLst/>
          </a:prstGeom>
          <a:noFill/>
        </p:spPr>
        <p:txBody>
          <a:bodyPr wrap="square" rtlCol="0">
            <a:spAutoFit/>
          </a:bodyPr>
          <a:lstStyle/>
          <a:p>
            <a:r>
              <a:rPr lang="en-US" sz="1800" dirty="0">
                <a:latin typeface="Verdana"/>
                <a:cs typeface="Verdana"/>
              </a:rPr>
              <a:t>School Logo Here</a:t>
            </a:r>
          </a:p>
        </p:txBody>
      </p:sp>
      <p:sp>
        <p:nvSpPr>
          <p:cNvPr id="22" name="TextBox 21"/>
          <p:cNvSpPr txBox="1"/>
          <p:nvPr/>
        </p:nvSpPr>
        <p:spPr>
          <a:xfrm>
            <a:off x="39420452" y="4252256"/>
            <a:ext cx="2732376" cy="369332"/>
          </a:xfrm>
          <a:prstGeom prst="rect">
            <a:avLst/>
          </a:prstGeom>
          <a:noFill/>
        </p:spPr>
        <p:txBody>
          <a:bodyPr wrap="square" rtlCol="0">
            <a:spAutoFit/>
          </a:bodyPr>
          <a:lstStyle/>
          <a:p>
            <a:r>
              <a:rPr lang="en-US" sz="1800" dirty="0">
                <a:latin typeface="Verdana"/>
                <a:cs typeface="Verdana"/>
              </a:rPr>
              <a:t>Project Logo Here</a:t>
            </a:r>
          </a:p>
        </p:txBody>
      </p:sp>
      <p:sp>
        <p:nvSpPr>
          <p:cNvPr id="72" name="TextBox 71"/>
          <p:cNvSpPr txBox="1"/>
          <p:nvPr/>
        </p:nvSpPr>
        <p:spPr>
          <a:xfrm>
            <a:off x="28091910" y="14048091"/>
            <a:ext cx="184666" cy="1415772"/>
          </a:xfrm>
          <a:prstGeom prst="rect">
            <a:avLst/>
          </a:prstGeom>
          <a:noFill/>
        </p:spPr>
        <p:txBody>
          <a:bodyPr wrap="none" rtlCol="0">
            <a:spAutoFit/>
          </a:bodyPr>
          <a:lstStyle/>
          <a:p>
            <a:endParaRPr lang="en-US" dirty="0"/>
          </a:p>
        </p:txBody>
      </p:sp>
      <p:sp>
        <p:nvSpPr>
          <p:cNvPr id="73" name="TextBox 72"/>
          <p:cNvSpPr txBox="1"/>
          <p:nvPr/>
        </p:nvSpPr>
        <p:spPr>
          <a:xfrm>
            <a:off x="27135722" y="14048091"/>
            <a:ext cx="184666" cy="1415772"/>
          </a:xfrm>
          <a:prstGeom prst="rect">
            <a:avLst/>
          </a:prstGeom>
          <a:noFill/>
        </p:spPr>
        <p:txBody>
          <a:bodyPr wrap="none" rtlCol="0">
            <a:spAutoFit/>
          </a:bodyPr>
          <a:lstStyle/>
          <a:p>
            <a:endParaRPr lang="en-US" dirty="0"/>
          </a:p>
        </p:txBody>
      </p:sp>
      <p:sp>
        <p:nvSpPr>
          <p:cNvPr id="74" name="TextBox 73"/>
          <p:cNvSpPr txBox="1"/>
          <p:nvPr/>
        </p:nvSpPr>
        <p:spPr>
          <a:xfrm>
            <a:off x="27320388" y="14048091"/>
            <a:ext cx="184666" cy="1415772"/>
          </a:xfrm>
          <a:prstGeom prst="rect">
            <a:avLst/>
          </a:prstGeom>
          <a:noFill/>
        </p:spPr>
        <p:txBody>
          <a:bodyPr wrap="none" rtlCol="0">
            <a:spAutoFit/>
          </a:bodyPr>
          <a:lstStyle/>
          <a:p>
            <a:endParaRPr lang="en-US" dirty="0"/>
          </a:p>
        </p:txBody>
      </p:sp>
      <p:sp>
        <p:nvSpPr>
          <p:cNvPr id="23" name="Rectangle 22"/>
          <p:cNvSpPr/>
          <p:nvPr/>
        </p:nvSpPr>
        <p:spPr>
          <a:xfrm>
            <a:off x="1186135" y="5220100"/>
            <a:ext cx="41370929" cy="5618689"/>
          </a:xfrm>
          <a:prstGeom prst="rect">
            <a:avLst/>
          </a:prstGeom>
          <a:solidFill>
            <a:schemeClr val="accent5">
              <a:lumMod val="20000"/>
              <a:lumOff val="8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TextBox 23"/>
          <p:cNvSpPr txBox="1"/>
          <p:nvPr/>
        </p:nvSpPr>
        <p:spPr>
          <a:xfrm>
            <a:off x="1186135" y="5220100"/>
            <a:ext cx="41374010" cy="1423914"/>
          </a:xfrm>
          <a:prstGeom prst="rect">
            <a:avLst/>
          </a:prstGeom>
          <a:solidFill>
            <a:schemeClr val="accent5">
              <a:lumMod val="75000"/>
            </a:schemeClr>
          </a:solidFill>
          <a:ln>
            <a:solidFill>
              <a:schemeClr val="accent5">
                <a:lumMod val="75000"/>
              </a:schemeClr>
            </a:solidFill>
          </a:ln>
        </p:spPr>
        <p:txBody>
          <a:bodyPr wrap="none" tIns="228600" rtlCol="0">
            <a:noAutofit/>
          </a:bodyPr>
          <a:lstStyle/>
          <a:p>
            <a:pPr algn="ctr"/>
            <a:r>
              <a:rPr lang="sv-SE" sz="6000" b="1" dirty="0">
                <a:solidFill>
                  <a:schemeClr val="bg1"/>
                </a:solidFill>
                <a:latin typeface="Verdana"/>
                <a:cs typeface="Verdana"/>
              </a:rPr>
              <a:t>Diskussion</a:t>
            </a:r>
          </a:p>
        </p:txBody>
      </p:sp>
      <p:sp>
        <p:nvSpPr>
          <p:cNvPr id="25" name="Chevron 24"/>
          <p:cNvSpPr/>
          <p:nvPr/>
        </p:nvSpPr>
        <p:spPr>
          <a:xfrm>
            <a:off x="2189509" y="8260345"/>
            <a:ext cx="1003375" cy="1962693"/>
          </a:xfrm>
          <a:prstGeom prst="chevron">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6" name="Chevron 25"/>
          <p:cNvSpPr/>
          <p:nvPr/>
        </p:nvSpPr>
        <p:spPr>
          <a:xfrm>
            <a:off x="16158024" y="8260345"/>
            <a:ext cx="1003375" cy="1962693"/>
          </a:xfrm>
          <a:prstGeom prst="chevron">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7" name="Chevron 26"/>
          <p:cNvSpPr/>
          <p:nvPr/>
        </p:nvSpPr>
        <p:spPr>
          <a:xfrm>
            <a:off x="30398221" y="8260345"/>
            <a:ext cx="1003375" cy="1962693"/>
          </a:xfrm>
          <a:prstGeom prst="chevron">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8" name="TextBox 27"/>
          <p:cNvSpPr txBox="1"/>
          <p:nvPr/>
        </p:nvSpPr>
        <p:spPr>
          <a:xfrm>
            <a:off x="3887527" y="8260345"/>
            <a:ext cx="10342473" cy="1962693"/>
          </a:xfrm>
          <a:prstGeom prst="rect">
            <a:avLst/>
          </a:prstGeom>
          <a:noFill/>
        </p:spPr>
        <p:txBody>
          <a:bodyPr wrap="square" rtlCol="0">
            <a:noAutofit/>
          </a:bodyPr>
          <a:lstStyle/>
          <a:p>
            <a:r>
              <a:rPr lang="sv-SE" sz="4000" dirty="0">
                <a:latin typeface="Verdana"/>
                <a:cs typeface="Verdana"/>
              </a:rPr>
              <a:t>Att skapa en prototyp till en digital tvilling handlar om att utveckla modeller till maskinens komponenter. </a:t>
            </a:r>
          </a:p>
        </p:txBody>
      </p:sp>
      <p:sp>
        <p:nvSpPr>
          <p:cNvPr id="29" name="TextBox 28"/>
          <p:cNvSpPr txBox="1"/>
          <p:nvPr/>
        </p:nvSpPr>
        <p:spPr>
          <a:xfrm>
            <a:off x="17744029" y="8218493"/>
            <a:ext cx="10342473" cy="1962693"/>
          </a:xfrm>
          <a:prstGeom prst="rect">
            <a:avLst/>
          </a:prstGeom>
          <a:noFill/>
        </p:spPr>
        <p:txBody>
          <a:bodyPr wrap="square" rtlCol="0">
            <a:noAutofit/>
          </a:bodyPr>
          <a:lstStyle/>
          <a:p>
            <a:r>
              <a:rPr lang="sv-SE" sz="4000" dirty="0">
                <a:latin typeface="Verdana"/>
                <a:cs typeface="Verdana"/>
              </a:rPr>
              <a:t>Prototypen kan utvecklas vidare för att användas till utbildning av operatörer och till virtuella tester. </a:t>
            </a:r>
          </a:p>
        </p:txBody>
      </p:sp>
      <p:sp>
        <p:nvSpPr>
          <p:cNvPr id="30" name="TextBox 29"/>
          <p:cNvSpPr txBox="1"/>
          <p:nvPr/>
        </p:nvSpPr>
        <p:spPr>
          <a:xfrm>
            <a:off x="31712544" y="8260345"/>
            <a:ext cx="10342473" cy="1962693"/>
          </a:xfrm>
          <a:prstGeom prst="rect">
            <a:avLst/>
          </a:prstGeom>
          <a:noFill/>
        </p:spPr>
        <p:txBody>
          <a:bodyPr wrap="square" rtlCol="0">
            <a:noAutofit/>
          </a:bodyPr>
          <a:lstStyle/>
          <a:p>
            <a:r>
              <a:rPr lang="sv-SE" sz="4000" dirty="0">
                <a:latin typeface="Verdana"/>
                <a:cs typeface="Verdana"/>
              </a:rPr>
              <a:t>Faktorer som påverkar hur lång tid det att utveckla en prototyp beror på hur många unika komponenter som ska simuleras.</a:t>
            </a:r>
          </a:p>
        </p:txBody>
      </p:sp>
      <p:sp>
        <p:nvSpPr>
          <p:cNvPr id="31" name="TextBox 30"/>
          <p:cNvSpPr txBox="1"/>
          <p:nvPr/>
        </p:nvSpPr>
        <p:spPr>
          <a:xfrm>
            <a:off x="12377617" y="6951886"/>
            <a:ext cx="19023978" cy="707886"/>
          </a:xfrm>
          <a:prstGeom prst="rect">
            <a:avLst/>
          </a:prstGeom>
          <a:noFill/>
        </p:spPr>
        <p:txBody>
          <a:bodyPr wrap="square" rtlCol="0">
            <a:spAutoFit/>
          </a:bodyPr>
          <a:lstStyle/>
          <a:p>
            <a:pPr algn="ctr"/>
            <a:r>
              <a:rPr lang="sv-SE" sz="4000" dirty="0">
                <a:latin typeface="Verdana"/>
                <a:cs typeface="Verdana"/>
              </a:rPr>
              <a:t>Prototypen kan användas för att felsöka PLC kod</a:t>
            </a:r>
          </a:p>
        </p:txBody>
      </p:sp>
      <p:sp>
        <p:nvSpPr>
          <p:cNvPr id="33" name="Rectangle 32"/>
          <p:cNvSpPr/>
          <p:nvPr/>
        </p:nvSpPr>
        <p:spPr>
          <a:xfrm>
            <a:off x="15065873" y="11325336"/>
            <a:ext cx="27494271" cy="20497438"/>
          </a:xfrm>
          <a:prstGeom prst="rect">
            <a:avLst/>
          </a:prstGeom>
          <a:solidFill>
            <a:srgbClr val="DBEEF4"/>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TextBox 35"/>
          <p:cNvSpPr txBox="1"/>
          <p:nvPr/>
        </p:nvSpPr>
        <p:spPr>
          <a:xfrm>
            <a:off x="15065873" y="11325336"/>
            <a:ext cx="27494272" cy="1423914"/>
          </a:xfrm>
          <a:prstGeom prst="rect">
            <a:avLst/>
          </a:prstGeom>
          <a:solidFill>
            <a:schemeClr val="accent5">
              <a:lumMod val="75000"/>
            </a:schemeClr>
          </a:solidFill>
        </p:spPr>
        <p:txBody>
          <a:bodyPr wrap="none" tIns="228600" rtlCol="0">
            <a:noAutofit/>
          </a:bodyPr>
          <a:lstStyle/>
          <a:p>
            <a:pPr algn="ctr"/>
            <a:r>
              <a:rPr lang="sv-SE" sz="6000" b="1">
                <a:solidFill>
                  <a:schemeClr val="bg1"/>
                </a:solidFill>
                <a:latin typeface="Verdana"/>
                <a:cs typeface="Verdana"/>
              </a:rPr>
              <a:t>Resultat</a:t>
            </a:r>
          </a:p>
        </p:txBody>
      </p:sp>
      <p:sp>
        <p:nvSpPr>
          <p:cNvPr id="46" name="Rectangle 4390"/>
          <p:cNvSpPr>
            <a:spLocks noChangeArrowheads="1"/>
          </p:cNvSpPr>
          <p:nvPr/>
        </p:nvSpPr>
        <p:spPr bwMode="auto">
          <a:xfrm>
            <a:off x="31970618" y="15119179"/>
            <a:ext cx="10380206" cy="9184989"/>
          </a:xfrm>
          <a:prstGeom prst="rect">
            <a:avLst/>
          </a:prstGeom>
          <a:noFill/>
          <a:ln w="9525">
            <a:noFill/>
            <a:miter lim="800000"/>
            <a:headEnd/>
            <a:tailEnd/>
          </a:ln>
          <a:effectLst/>
        </p:spPr>
        <p:txBody>
          <a:bodyPr>
            <a:prstTxWarp prst="textNoShape">
              <a:avLst/>
            </a:prstTxWarp>
          </a:bodyPr>
          <a:lstStyle/>
          <a:p>
            <a:pPr marL="342900" indent="-342900" eaLnBrk="1" hangingPunct="1">
              <a:lnSpc>
                <a:spcPct val="90000"/>
              </a:lnSpc>
              <a:spcBef>
                <a:spcPct val="20000"/>
              </a:spcBef>
            </a:pPr>
            <a:endParaRPr lang="en-US" sz="6000" i="1" dirty="0">
              <a:latin typeface="Arial" pitchFamily="1" charset="0"/>
              <a:ea typeface="Times New Roman" pitchFamily="1" charset="0"/>
              <a:cs typeface="Times New Roman" pitchFamily="1" charset="0"/>
            </a:endParaRPr>
          </a:p>
        </p:txBody>
      </p:sp>
      <p:sp>
        <p:nvSpPr>
          <p:cNvPr id="56" name="TextBox 55"/>
          <p:cNvSpPr txBox="1"/>
          <p:nvPr/>
        </p:nvSpPr>
        <p:spPr>
          <a:xfrm>
            <a:off x="24020964" y="16311093"/>
            <a:ext cx="5768560" cy="2455875"/>
          </a:xfrm>
          <a:prstGeom prst="rect">
            <a:avLst/>
          </a:prstGeom>
          <a:noFill/>
        </p:spPr>
        <p:txBody>
          <a:bodyPr wrap="square" rtlCol="0">
            <a:noAutofit/>
          </a:bodyPr>
          <a:lstStyle/>
          <a:p>
            <a:r>
              <a:rPr lang="sv-SE" sz="3600" dirty="0">
                <a:latin typeface="Verdana"/>
                <a:cs typeface="Verdana"/>
              </a:rPr>
              <a:t>En modell av en kontrollpanel I SIMIT</a:t>
            </a:r>
          </a:p>
        </p:txBody>
      </p:sp>
      <p:sp>
        <p:nvSpPr>
          <p:cNvPr id="61" name="TextBox 60"/>
          <p:cNvSpPr txBox="1"/>
          <p:nvPr/>
        </p:nvSpPr>
        <p:spPr>
          <a:xfrm>
            <a:off x="24020964" y="21903538"/>
            <a:ext cx="5768560" cy="2455875"/>
          </a:xfrm>
          <a:prstGeom prst="rect">
            <a:avLst/>
          </a:prstGeom>
          <a:noFill/>
        </p:spPr>
        <p:txBody>
          <a:bodyPr wrap="square" rtlCol="0">
            <a:noAutofit/>
          </a:bodyPr>
          <a:lstStyle/>
          <a:p>
            <a:r>
              <a:rPr lang="sv-SE" sz="3600" dirty="0">
                <a:latin typeface="Verdana"/>
                <a:cs typeface="Verdana"/>
              </a:rPr>
              <a:t>HMI under simulering </a:t>
            </a:r>
          </a:p>
        </p:txBody>
      </p:sp>
      <p:sp>
        <p:nvSpPr>
          <p:cNvPr id="62" name="TextBox 61"/>
          <p:cNvSpPr txBox="1"/>
          <p:nvPr/>
        </p:nvSpPr>
        <p:spPr>
          <a:xfrm>
            <a:off x="24008192" y="26939853"/>
            <a:ext cx="5768560" cy="2455875"/>
          </a:xfrm>
          <a:prstGeom prst="rect">
            <a:avLst/>
          </a:prstGeom>
          <a:noFill/>
        </p:spPr>
        <p:txBody>
          <a:bodyPr wrap="square" rtlCol="0">
            <a:noAutofit/>
          </a:bodyPr>
          <a:lstStyle/>
          <a:p>
            <a:r>
              <a:rPr lang="sv-SE" sz="3600" dirty="0">
                <a:latin typeface="Verdana"/>
                <a:cs typeface="Verdana"/>
              </a:rPr>
              <a:t>En modell av ett indexbord i SIMIT </a:t>
            </a:r>
          </a:p>
        </p:txBody>
      </p:sp>
      <p:sp>
        <p:nvSpPr>
          <p:cNvPr id="71" name="TextBox 70"/>
          <p:cNvSpPr txBox="1"/>
          <p:nvPr/>
        </p:nvSpPr>
        <p:spPr>
          <a:xfrm>
            <a:off x="24020964" y="13158773"/>
            <a:ext cx="6048382" cy="1960406"/>
          </a:xfrm>
          <a:prstGeom prst="rect">
            <a:avLst/>
          </a:prstGeom>
          <a:noFill/>
        </p:spPr>
        <p:txBody>
          <a:bodyPr wrap="square" rtlCol="0">
            <a:noAutofit/>
          </a:bodyPr>
          <a:lstStyle/>
          <a:p>
            <a:endParaRPr lang="sv-SE" sz="3200" dirty="0">
              <a:latin typeface="Verdana"/>
              <a:cs typeface="Verdana"/>
            </a:endParaRPr>
          </a:p>
        </p:txBody>
      </p:sp>
      <p:sp>
        <p:nvSpPr>
          <p:cNvPr id="32" name="Rectangle 31"/>
          <p:cNvSpPr/>
          <p:nvPr/>
        </p:nvSpPr>
        <p:spPr>
          <a:xfrm>
            <a:off x="1164583" y="11426162"/>
            <a:ext cx="13297690" cy="20396612"/>
          </a:xfrm>
          <a:prstGeom prst="rect">
            <a:avLst/>
          </a:prstGeom>
          <a:solidFill>
            <a:srgbClr val="DBEEF4"/>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TextBox 37"/>
          <p:cNvSpPr txBox="1"/>
          <p:nvPr/>
        </p:nvSpPr>
        <p:spPr>
          <a:xfrm>
            <a:off x="1164583" y="24304168"/>
            <a:ext cx="13297690" cy="1423914"/>
          </a:xfrm>
          <a:prstGeom prst="rect">
            <a:avLst/>
          </a:prstGeom>
          <a:solidFill>
            <a:schemeClr val="accent5">
              <a:lumMod val="75000"/>
            </a:schemeClr>
          </a:solidFill>
          <a:ln>
            <a:solidFill>
              <a:schemeClr val="accent5">
                <a:lumMod val="75000"/>
              </a:schemeClr>
            </a:solidFill>
          </a:ln>
        </p:spPr>
        <p:txBody>
          <a:bodyPr wrap="none" tIns="228600" rtlCol="0">
            <a:noAutofit/>
          </a:bodyPr>
          <a:lstStyle/>
          <a:p>
            <a:pPr algn="ctr"/>
            <a:r>
              <a:rPr lang="sv-SE" sz="6000" b="1">
                <a:solidFill>
                  <a:schemeClr val="bg1"/>
                </a:solidFill>
                <a:latin typeface="Verdana"/>
                <a:cs typeface="Verdana"/>
              </a:rPr>
              <a:t>Metod</a:t>
            </a:r>
          </a:p>
        </p:txBody>
      </p:sp>
      <p:sp>
        <p:nvSpPr>
          <p:cNvPr id="37" name="TextBox 36"/>
          <p:cNvSpPr txBox="1"/>
          <p:nvPr/>
        </p:nvSpPr>
        <p:spPr>
          <a:xfrm>
            <a:off x="1164583" y="18106568"/>
            <a:ext cx="13297690" cy="1423914"/>
          </a:xfrm>
          <a:prstGeom prst="rect">
            <a:avLst/>
          </a:prstGeom>
          <a:solidFill>
            <a:schemeClr val="accent5">
              <a:lumMod val="75000"/>
            </a:schemeClr>
          </a:solidFill>
          <a:ln>
            <a:solidFill>
              <a:schemeClr val="accent5">
                <a:lumMod val="75000"/>
              </a:schemeClr>
            </a:solidFill>
          </a:ln>
        </p:spPr>
        <p:txBody>
          <a:bodyPr wrap="none" tIns="228600" rtlCol="0">
            <a:noAutofit/>
          </a:bodyPr>
          <a:lstStyle/>
          <a:p>
            <a:pPr algn="ctr"/>
            <a:r>
              <a:rPr lang="sv-SE" sz="6000" b="1">
                <a:solidFill>
                  <a:schemeClr val="bg1"/>
                </a:solidFill>
                <a:latin typeface="Verdana"/>
                <a:cs typeface="Verdana"/>
              </a:rPr>
              <a:t>Mål</a:t>
            </a:r>
          </a:p>
        </p:txBody>
      </p:sp>
      <p:sp>
        <p:nvSpPr>
          <p:cNvPr id="70" name="TextBox 69"/>
          <p:cNvSpPr txBox="1"/>
          <p:nvPr/>
        </p:nvSpPr>
        <p:spPr>
          <a:xfrm>
            <a:off x="1164583" y="11325336"/>
            <a:ext cx="13297690" cy="1423914"/>
          </a:xfrm>
          <a:prstGeom prst="rect">
            <a:avLst/>
          </a:prstGeom>
          <a:solidFill>
            <a:schemeClr val="accent5">
              <a:lumMod val="75000"/>
            </a:schemeClr>
          </a:solidFill>
          <a:ln>
            <a:solidFill>
              <a:schemeClr val="accent5">
                <a:lumMod val="75000"/>
              </a:schemeClr>
            </a:solidFill>
          </a:ln>
        </p:spPr>
        <p:txBody>
          <a:bodyPr wrap="none" tIns="228600" rtlCol="0">
            <a:noAutofit/>
          </a:bodyPr>
          <a:lstStyle/>
          <a:p>
            <a:pPr algn="ctr"/>
            <a:r>
              <a:rPr lang="sv-SE" sz="6000" b="1" dirty="0">
                <a:solidFill>
                  <a:schemeClr val="bg1"/>
                </a:solidFill>
                <a:latin typeface="Verdana"/>
                <a:cs typeface="Verdana"/>
              </a:rPr>
              <a:t>Bakgrund</a:t>
            </a:r>
          </a:p>
        </p:txBody>
      </p:sp>
      <p:sp>
        <p:nvSpPr>
          <p:cNvPr id="39" name="Text Box 4355"/>
          <p:cNvSpPr txBox="1">
            <a:spLocks noChangeArrowheads="1"/>
          </p:cNvSpPr>
          <p:nvPr/>
        </p:nvSpPr>
        <p:spPr bwMode="auto">
          <a:xfrm>
            <a:off x="2186722" y="13288506"/>
            <a:ext cx="10975918" cy="3954462"/>
          </a:xfrm>
          <a:prstGeom prst="rect">
            <a:avLst/>
          </a:prstGeom>
          <a:noFill/>
          <a:ln w="9525">
            <a:noFill/>
            <a:miter lim="800000"/>
            <a:headEnd/>
            <a:tailEnd/>
          </a:ln>
          <a:effectLst/>
        </p:spPr>
        <p:txBody>
          <a:bodyPr wrap="square">
            <a:prstTxWarp prst="textNoShape">
              <a:avLst/>
            </a:prstTxWarp>
            <a:noAutofit/>
          </a:bodyPr>
          <a:lstStyle/>
          <a:p>
            <a:pPr>
              <a:tabLst>
                <a:tab pos="762000" algn="l"/>
              </a:tabLst>
            </a:pPr>
            <a:r>
              <a:rPr lang="sv-SE" sz="4000" dirty="0">
                <a:latin typeface="Verdana"/>
                <a:cs typeface="Verdana"/>
              </a:rPr>
              <a:t>En digital tvilling är en virtuell modell av en maskin. Med programmet SIMIT så kan en prototyp till en digital tvilling utvecklas. Prototypen kan implementera funktioner som kan vara kostsam att testa av i verkligheten. </a:t>
            </a:r>
            <a:endParaRPr lang="en-US" sz="4000" dirty="0">
              <a:latin typeface="Verdana"/>
              <a:cs typeface="Verdana"/>
            </a:endParaRPr>
          </a:p>
        </p:txBody>
      </p:sp>
      <p:sp>
        <p:nvSpPr>
          <p:cNvPr id="40" name="Text Box 4355"/>
          <p:cNvSpPr txBox="1">
            <a:spLocks noChangeArrowheads="1"/>
          </p:cNvSpPr>
          <p:nvPr/>
        </p:nvSpPr>
        <p:spPr bwMode="auto">
          <a:xfrm>
            <a:off x="2339122" y="19792420"/>
            <a:ext cx="10975918" cy="3954462"/>
          </a:xfrm>
          <a:prstGeom prst="rect">
            <a:avLst/>
          </a:prstGeom>
          <a:noFill/>
          <a:ln w="9525">
            <a:noFill/>
            <a:miter lim="800000"/>
            <a:headEnd/>
            <a:tailEnd/>
          </a:ln>
          <a:effectLst/>
        </p:spPr>
        <p:txBody>
          <a:bodyPr wrap="square">
            <a:prstTxWarp prst="textNoShape">
              <a:avLst/>
            </a:prstTxWarp>
            <a:noAutofit/>
          </a:bodyPr>
          <a:lstStyle/>
          <a:p>
            <a:pPr marL="1066800" indent="-1066800">
              <a:spcBef>
                <a:spcPct val="20000"/>
              </a:spcBef>
              <a:spcAft>
                <a:spcPts val="600"/>
              </a:spcAft>
              <a:buClr>
                <a:schemeClr val="accent5">
                  <a:lumMod val="75000"/>
                </a:schemeClr>
              </a:buClr>
              <a:buFont typeface="Arial"/>
              <a:buChar char="•"/>
            </a:pPr>
            <a:r>
              <a:rPr lang="sv-SE" sz="4000" dirty="0">
                <a:latin typeface="Verdana"/>
                <a:cs typeface="Verdana"/>
              </a:rPr>
              <a:t>Att utveckla en prototyp till en digital tvilling</a:t>
            </a:r>
          </a:p>
          <a:p>
            <a:pPr marL="1066800" indent="-1066800">
              <a:spcBef>
                <a:spcPct val="20000"/>
              </a:spcBef>
              <a:spcAft>
                <a:spcPts val="600"/>
              </a:spcAft>
              <a:buClr>
                <a:schemeClr val="accent5">
                  <a:lumMod val="75000"/>
                </a:schemeClr>
              </a:buClr>
              <a:buFont typeface="Arial"/>
              <a:buChar char="•"/>
            </a:pPr>
            <a:r>
              <a:rPr lang="sv-SE" sz="4000" dirty="0">
                <a:latin typeface="Verdana"/>
                <a:cs typeface="Verdana"/>
              </a:rPr>
              <a:t>Skapa ett bibliotek i SIMIT </a:t>
            </a:r>
          </a:p>
          <a:p>
            <a:pPr marL="1066800" indent="-1066800">
              <a:spcBef>
                <a:spcPct val="20000"/>
              </a:spcBef>
              <a:spcAft>
                <a:spcPts val="600"/>
              </a:spcAft>
              <a:buClr>
                <a:schemeClr val="accent5">
                  <a:lumMod val="75000"/>
                </a:schemeClr>
              </a:buClr>
              <a:buFont typeface="Arial"/>
              <a:buChar char="•"/>
            </a:pPr>
            <a:r>
              <a:rPr lang="sv-SE" sz="4000" dirty="0">
                <a:latin typeface="Verdana"/>
                <a:cs typeface="Verdana"/>
              </a:rPr>
              <a:t>Att testa av PLC kod med prototypen</a:t>
            </a:r>
          </a:p>
        </p:txBody>
      </p:sp>
      <p:sp>
        <p:nvSpPr>
          <p:cNvPr id="41" name="Text Box 4355"/>
          <p:cNvSpPr txBox="1">
            <a:spLocks noChangeArrowheads="1"/>
          </p:cNvSpPr>
          <p:nvPr/>
        </p:nvSpPr>
        <p:spPr bwMode="auto">
          <a:xfrm>
            <a:off x="2189509" y="26348516"/>
            <a:ext cx="10975918" cy="4775200"/>
          </a:xfrm>
          <a:prstGeom prst="rect">
            <a:avLst/>
          </a:prstGeom>
          <a:noFill/>
          <a:ln w="9525">
            <a:noFill/>
            <a:miter lim="800000"/>
            <a:headEnd/>
            <a:tailEnd/>
          </a:ln>
          <a:effectLst/>
        </p:spPr>
        <p:txBody>
          <a:bodyPr wrap="square">
            <a:prstTxWarp prst="textNoShape">
              <a:avLst/>
            </a:prstTxWarp>
            <a:noAutofit/>
          </a:bodyPr>
          <a:lstStyle/>
          <a:p>
            <a:pPr>
              <a:tabLst>
                <a:tab pos="762000" algn="l"/>
              </a:tabLst>
            </a:pPr>
            <a:r>
              <a:rPr lang="sv-SE" sz="4000" dirty="0">
                <a:latin typeface="Verdana"/>
                <a:cs typeface="Verdana"/>
              </a:rPr>
              <a:t>Att analysera vilka komponenter som maskinen består av och skapa templates i SIMIT. Automatiskt modellering med SIMIT. Simulering och utvärdering. </a:t>
            </a:r>
          </a:p>
        </p:txBody>
      </p:sp>
      <p:grpSp>
        <p:nvGrpSpPr>
          <p:cNvPr id="59" name="Group 58"/>
          <p:cNvGrpSpPr/>
          <p:nvPr/>
        </p:nvGrpSpPr>
        <p:grpSpPr>
          <a:xfrm>
            <a:off x="1185729" y="1077942"/>
            <a:ext cx="41259545" cy="3655996"/>
            <a:chOff x="1231494" y="1077942"/>
            <a:chExt cx="41626972" cy="3655996"/>
          </a:xfrm>
        </p:grpSpPr>
        <p:sp>
          <p:nvSpPr>
            <p:cNvPr id="9" name="TextBox 8"/>
            <p:cNvSpPr txBox="1"/>
            <p:nvPr/>
          </p:nvSpPr>
          <p:spPr>
            <a:xfrm>
              <a:off x="1231494" y="1077942"/>
              <a:ext cx="41626971" cy="3655996"/>
            </a:xfrm>
            <a:prstGeom prst="rect">
              <a:avLst/>
            </a:prstGeom>
            <a:solidFill>
              <a:schemeClr val="accent5">
                <a:lumMod val="75000"/>
                <a:alpha val="99000"/>
              </a:schemeClr>
            </a:solidFill>
            <a:ln w="76200" cap="sq">
              <a:solidFill>
                <a:schemeClr val="bg1"/>
              </a:solidFill>
              <a:bevel/>
            </a:ln>
          </p:spPr>
          <p:txBody>
            <a:bodyPr wrap="square" rtlCol="0">
              <a:spAutoFit/>
            </a:bodyPr>
            <a:lstStyle/>
            <a:p>
              <a:endParaRPr lang="en-US" dirty="0"/>
            </a:p>
          </p:txBody>
        </p:sp>
        <p:sp>
          <p:nvSpPr>
            <p:cNvPr id="10" name="TextBox 9"/>
            <p:cNvSpPr txBox="1"/>
            <p:nvPr/>
          </p:nvSpPr>
          <p:spPr>
            <a:xfrm>
              <a:off x="1231494" y="1885725"/>
              <a:ext cx="41485939" cy="2246769"/>
            </a:xfrm>
            <a:prstGeom prst="rect">
              <a:avLst/>
            </a:prstGeom>
            <a:noFill/>
          </p:spPr>
          <p:txBody>
            <a:bodyPr wrap="square" rtlCol="0">
              <a:spAutoFit/>
            </a:bodyPr>
            <a:lstStyle/>
            <a:p>
              <a:pPr algn="ctr" defTabSz="5751513" eaLnBrk="0" hangingPunct="0">
                <a:lnSpc>
                  <a:spcPts val="9000"/>
                </a:lnSpc>
                <a:spcAft>
                  <a:spcPts val="600"/>
                </a:spcAft>
              </a:pPr>
              <a:r>
                <a:rPr lang="sv-SE" sz="8000" b="1" cap="all" dirty="0">
                  <a:solidFill>
                    <a:srgbClr val="FFFFFF"/>
                  </a:solidFill>
                  <a:latin typeface="Verdana"/>
                  <a:cs typeface="Verdana"/>
                </a:rPr>
                <a:t>Virtuell</a:t>
              </a:r>
              <a:r>
                <a:rPr lang="en-US" sz="8000" b="1" cap="all" dirty="0">
                  <a:solidFill>
                    <a:srgbClr val="FFFFFF"/>
                  </a:solidFill>
                  <a:latin typeface="Verdana"/>
                  <a:cs typeface="Verdana"/>
                </a:rPr>
                <a:t> model av </a:t>
              </a:r>
              <a:r>
                <a:rPr lang="en-US" sz="8000" b="1" cap="all" dirty="0" err="1">
                  <a:solidFill>
                    <a:srgbClr val="FFFFFF"/>
                  </a:solidFill>
                  <a:latin typeface="Verdana"/>
                  <a:cs typeface="Verdana"/>
                </a:rPr>
                <a:t>en</a:t>
              </a:r>
              <a:r>
                <a:rPr lang="en-US" sz="8000" b="1" cap="all" dirty="0">
                  <a:solidFill>
                    <a:srgbClr val="FFFFFF"/>
                  </a:solidFill>
                  <a:latin typeface="Verdana"/>
                  <a:cs typeface="Verdana"/>
                </a:rPr>
                <a:t> </a:t>
              </a:r>
              <a:r>
                <a:rPr lang="sv-SE" sz="8000" b="1" cap="all" dirty="0" err="1">
                  <a:solidFill>
                    <a:srgbClr val="FFFFFF"/>
                  </a:solidFill>
                  <a:latin typeface="Verdana"/>
                  <a:cs typeface="Verdana"/>
                </a:rPr>
                <a:t>ihopsättningsmaskin</a:t>
              </a:r>
              <a:endParaRPr lang="sv-SE" sz="8000" b="1" cap="all" dirty="0">
                <a:solidFill>
                  <a:srgbClr val="FFFFFF"/>
                </a:solidFill>
                <a:latin typeface="Verdana"/>
                <a:cs typeface="Verdana"/>
              </a:endParaRPr>
            </a:p>
            <a:p>
              <a:pPr algn="ctr" defTabSz="5751513" eaLnBrk="0" hangingPunct="0">
                <a:spcAft>
                  <a:spcPts val="600"/>
                </a:spcAft>
              </a:pPr>
              <a:r>
                <a:rPr lang="en-US" sz="6000" dirty="0">
                  <a:solidFill>
                    <a:schemeClr val="bg1"/>
                  </a:solidFill>
                  <a:latin typeface="Verdana"/>
                  <a:ea typeface="Times New Roman" pitchFamily="-65" charset="0"/>
                  <a:cs typeface="Verdana"/>
                </a:rPr>
                <a:t>Alex On</a:t>
              </a:r>
              <a:endParaRPr lang="en-US" sz="6000" baseline="30000" dirty="0">
                <a:solidFill>
                  <a:schemeClr val="bg1"/>
                </a:solidFill>
                <a:latin typeface="Verdana"/>
                <a:ea typeface="Arial" pitchFamily="-65" charset="0"/>
                <a:cs typeface="Verdana"/>
              </a:endParaRPr>
            </a:p>
          </p:txBody>
        </p:sp>
        <p:sp>
          <p:nvSpPr>
            <p:cNvPr id="17" name="Rectangle 16"/>
            <p:cNvSpPr/>
            <p:nvPr/>
          </p:nvSpPr>
          <p:spPr>
            <a:xfrm>
              <a:off x="1231494" y="1077942"/>
              <a:ext cx="4451260" cy="365599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8407206" y="1077942"/>
              <a:ext cx="4451260" cy="365599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descr="FPO Swirl Logo.tif"/>
            <p:cNvPicPr>
              <a:picLocks noChangeAspect="1"/>
            </p:cNvPicPr>
            <p:nvPr/>
          </p:nvPicPr>
          <p:blipFill>
            <a:blip r:embed="rId2"/>
            <a:stretch>
              <a:fillRect/>
            </a:stretch>
          </p:blipFill>
          <p:spPr>
            <a:xfrm>
              <a:off x="39179791" y="1191380"/>
              <a:ext cx="3310842" cy="3093798"/>
            </a:xfrm>
            <a:prstGeom prst="rect">
              <a:avLst/>
            </a:prstGeom>
          </p:spPr>
        </p:pic>
        <p:pic>
          <p:nvPicPr>
            <p:cNvPr id="19" name="Picture 18" descr="FPO Arrow Logo.tif"/>
            <p:cNvPicPr>
              <a:picLocks noChangeAspect="1"/>
            </p:cNvPicPr>
            <p:nvPr/>
          </p:nvPicPr>
          <p:blipFill>
            <a:blip r:embed="rId3"/>
            <a:stretch>
              <a:fillRect/>
            </a:stretch>
          </p:blipFill>
          <p:spPr>
            <a:xfrm>
              <a:off x="1317112" y="1401936"/>
              <a:ext cx="4288763" cy="3054552"/>
            </a:xfrm>
            <a:prstGeom prst="rect">
              <a:avLst/>
            </a:prstGeom>
            <a:ln w="76200">
              <a:noFill/>
            </a:ln>
          </p:spPr>
        </p:pic>
      </p:grpSp>
      <p:pic>
        <p:nvPicPr>
          <p:cNvPr id="50" name="Picture 49">
            <a:extLst>
              <a:ext uri="{FF2B5EF4-FFF2-40B4-BE49-F238E27FC236}">
                <a16:creationId xmlns:a16="http://schemas.microsoft.com/office/drawing/2014/main" id="{9261247C-27B5-4012-A4A9-2F77A0DF5571}"/>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7731956" y="26348516"/>
            <a:ext cx="5953125" cy="3638550"/>
          </a:xfrm>
          <a:prstGeom prst="rect">
            <a:avLst/>
          </a:prstGeom>
          <a:noFill/>
          <a:ln>
            <a:noFill/>
          </a:ln>
        </p:spPr>
      </p:pic>
      <p:pic>
        <p:nvPicPr>
          <p:cNvPr id="57" name="Picture 56">
            <a:extLst>
              <a:ext uri="{FF2B5EF4-FFF2-40B4-BE49-F238E27FC236}">
                <a16:creationId xmlns:a16="http://schemas.microsoft.com/office/drawing/2014/main" id="{6AF4CCB8-0A89-4268-A8EF-5A6EC20A98A6}"/>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741481" y="21528490"/>
            <a:ext cx="5943600" cy="2933700"/>
          </a:xfrm>
          <a:prstGeom prst="rect">
            <a:avLst/>
          </a:prstGeom>
          <a:noFill/>
          <a:ln>
            <a:noFill/>
          </a:ln>
        </p:spPr>
      </p:pic>
      <p:pic>
        <p:nvPicPr>
          <p:cNvPr id="58" name="Picture 57">
            <a:extLst>
              <a:ext uri="{FF2B5EF4-FFF2-40B4-BE49-F238E27FC236}">
                <a16:creationId xmlns:a16="http://schemas.microsoft.com/office/drawing/2014/main" id="{00F1C5A4-B8D4-4BF0-9E5D-D818F626CA0B}"/>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7731956" y="14761175"/>
            <a:ext cx="5943600" cy="463867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381</TotalTime>
  <Words>178</Words>
  <Application>Microsoft Office PowerPoint</Application>
  <PresentationFormat>Custom</PresentationFormat>
  <Paragraphs>21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Verdana</vt:lpstr>
      <vt:lpstr>Office Theme</vt:lpstr>
      <vt:lpstr>PowerPoint Presentation</vt:lpstr>
    </vt:vector>
  </TitlesOfParts>
  <Company>Unlimited Software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Vicki Pollack</dc:creator>
  <cp:lastModifiedBy>Alex On</cp:lastModifiedBy>
  <cp:revision>30</cp:revision>
  <cp:lastPrinted>2012-05-11T20:21:31Z</cp:lastPrinted>
  <dcterms:created xsi:type="dcterms:W3CDTF">2012-11-05T17:07:45Z</dcterms:created>
  <dcterms:modified xsi:type="dcterms:W3CDTF">2021-04-13T07:37:49Z</dcterms:modified>
</cp:coreProperties>
</file>