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6" r:id="rId5"/>
  </p:sldIdLst>
  <p:sldSz cx="42808525" cy="30279975"/>
  <p:notesSz cx="9144000" cy="6858000"/>
  <p:defaultTextStyle>
    <a:defPPr>
      <a:defRPr lang="sv-SE"/>
    </a:defPPr>
    <a:lvl1pPr marL="0" algn="l" defTabSz="4174769" rtl="0" eaLnBrk="1" latinLnBrk="0" hangingPunct="1">
      <a:defRPr sz="8300" kern="1200">
        <a:solidFill>
          <a:schemeClr val="tx1"/>
        </a:solidFill>
        <a:latin typeface="+mn-lt"/>
        <a:ea typeface="+mn-ea"/>
        <a:cs typeface="+mn-cs"/>
      </a:defRPr>
    </a:lvl1pPr>
    <a:lvl2pPr marL="2087382" algn="l" defTabSz="4174769" rtl="0" eaLnBrk="1" latinLnBrk="0" hangingPunct="1">
      <a:defRPr sz="8300" kern="1200">
        <a:solidFill>
          <a:schemeClr val="tx1"/>
        </a:solidFill>
        <a:latin typeface="+mn-lt"/>
        <a:ea typeface="+mn-ea"/>
        <a:cs typeface="+mn-cs"/>
      </a:defRPr>
    </a:lvl2pPr>
    <a:lvl3pPr marL="4174769" algn="l" defTabSz="4174769" rtl="0" eaLnBrk="1" latinLnBrk="0" hangingPunct="1">
      <a:defRPr sz="8300" kern="1200">
        <a:solidFill>
          <a:schemeClr val="tx1"/>
        </a:solidFill>
        <a:latin typeface="+mn-lt"/>
        <a:ea typeface="+mn-ea"/>
        <a:cs typeface="+mn-cs"/>
      </a:defRPr>
    </a:lvl3pPr>
    <a:lvl4pPr marL="6262151" algn="l" defTabSz="4174769" rtl="0" eaLnBrk="1" latinLnBrk="0" hangingPunct="1">
      <a:defRPr sz="8300" kern="1200">
        <a:solidFill>
          <a:schemeClr val="tx1"/>
        </a:solidFill>
        <a:latin typeface="+mn-lt"/>
        <a:ea typeface="+mn-ea"/>
        <a:cs typeface="+mn-cs"/>
      </a:defRPr>
    </a:lvl4pPr>
    <a:lvl5pPr marL="8349535" algn="l" defTabSz="4174769" rtl="0" eaLnBrk="1" latinLnBrk="0" hangingPunct="1">
      <a:defRPr sz="8300" kern="1200">
        <a:solidFill>
          <a:schemeClr val="tx1"/>
        </a:solidFill>
        <a:latin typeface="+mn-lt"/>
        <a:ea typeface="+mn-ea"/>
        <a:cs typeface="+mn-cs"/>
      </a:defRPr>
    </a:lvl5pPr>
    <a:lvl6pPr marL="10436922" algn="l" defTabSz="4174769" rtl="0" eaLnBrk="1" latinLnBrk="0" hangingPunct="1">
      <a:defRPr sz="8300" kern="1200">
        <a:solidFill>
          <a:schemeClr val="tx1"/>
        </a:solidFill>
        <a:latin typeface="+mn-lt"/>
        <a:ea typeface="+mn-ea"/>
        <a:cs typeface="+mn-cs"/>
      </a:defRPr>
    </a:lvl6pPr>
    <a:lvl7pPr marL="12524305" algn="l" defTabSz="4174769" rtl="0" eaLnBrk="1" latinLnBrk="0" hangingPunct="1">
      <a:defRPr sz="8300" kern="1200">
        <a:solidFill>
          <a:schemeClr val="tx1"/>
        </a:solidFill>
        <a:latin typeface="+mn-lt"/>
        <a:ea typeface="+mn-ea"/>
        <a:cs typeface="+mn-cs"/>
      </a:defRPr>
    </a:lvl7pPr>
    <a:lvl8pPr marL="14611687" algn="l" defTabSz="4174769" rtl="0" eaLnBrk="1" latinLnBrk="0" hangingPunct="1">
      <a:defRPr sz="8300" kern="1200">
        <a:solidFill>
          <a:schemeClr val="tx1"/>
        </a:solidFill>
        <a:latin typeface="+mn-lt"/>
        <a:ea typeface="+mn-ea"/>
        <a:cs typeface="+mn-cs"/>
      </a:defRPr>
    </a:lvl8pPr>
    <a:lvl9pPr marL="16699074" algn="l" defTabSz="4174769" rtl="0" eaLnBrk="1" latinLnBrk="0" hangingPunct="1">
      <a:defRPr sz="8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601">
          <p15:clr>
            <a:srgbClr val="A4A3A4"/>
          </p15:clr>
        </p15:guide>
        <p15:guide id="2" pos="1348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DDCB"/>
    <a:srgbClr val="9A5A14"/>
    <a:srgbClr val="DEDBD9"/>
    <a:srgbClr val="D6D2C4"/>
    <a:srgbClr val="BEB7B3"/>
    <a:srgbClr val="BAD8E1"/>
    <a:srgbClr val="FCDEE0"/>
    <a:srgbClr val="EBE6D6"/>
    <a:srgbClr val="AFD2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722" autoAdjust="0"/>
  </p:normalViewPr>
  <p:slideViewPr>
    <p:cSldViewPr>
      <p:cViewPr varScale="1">
        <p:scale>
          <a:sx n="23" d="100"/>
          <a:sy n="23" d="100"/>
        </p:scale>
        <p:origin x="1704" y="30"/>
      </p:cViewPr>
      <p:guideLst>
        <p:guide orient="horz" pos="9601"/>
        <p:guide pos="13483"/>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CF5BD6E3-11FC-4641-B0F3-32C44E6F27A3}" type="datetimeFigureOut">
              <a:rPr lang="sv-SE" smtClean="0"/>
              <a:t>2021-08-19</a:t>
            </a:fld>
            <a:endParaRPr lang="sv-SE" dirty="0"/>
          </a:p>
        </p:txBody>
      </p:sp>
      <p:sp>
        <p:nvSpPr>
          <p:cNvPr id="4" name="Platshållare för bildobjekt 3"/>
          <p:cNvSpPr>
            <a:spLocks noGrp="1" noRot="1" noChangeAspect="1"/>
          </p:cNvSpPr>
          <p:nvPr>
            <p:ph type="sldImg" idx="2"/>
          </p:nvPr>
        </p:nvSpPr>
        <p:spPr>
          <a:xfrm>
            <a:off x="2935288" y="857250"/>
            <a:ext cx="3273425" cy="2314575"/>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7AECEFA-9126-4DF9-90D7-DDA1578AEB4A}" type="slidenum">
              <a:rPr lang="sv-SE" smtClean="0"/>
              <a:t>‹#›</a:t>
            </a:fld>
            <a:endParaRPr lang="sv-SE" dirty="0"/>
          </a:p>
        </p:txBody>
      </p:sp>
    </p:spTree>
    <p:extLst>
      <p:ext uri="{BB962C8B-B14F-4D97-AF65-F5344CB8AC3E}">
        <p14:creationId xmlns:p14="http://schemas.microsoft.com/office/powerpoint/2010/main" val="3628253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AECEFA-9126-4DF9-90D7-DDA1578AEB4A}" type="slidenum">
              <a:rPr lang="sv-SE" smtClean="0"/>
              <a:t>1</a:t>
            </a:fld>
            <a:endParaRPr lang="sv-SE" dirty="0"/>
          </a:p>
        </p:txBody>
      </p:sp>
    </p:spTree>
    <p:extLst>
      <p:ext uri="{BB962C8B-B14F-4D97-AF65-F5344CB8AC3E}">
        <p14:creationId xmlns:p14="http://schemas.microsoft.com/office/powerpoint/2010/main" val="542195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Green">
    <p:spTree>
      <p:nvGrpSpPr>
        <p:cNvPr id="1" name=""/>
        <p:cNvGrpSpPr/>
        <p:nvPr/>
      </p:nvGrpSpPr>
      <p:grpSpPr>
        <a:xfrm>
          <a:off x="0" y="0"/>
          <a:ext cx="0" cy="0"/>
          <a:chOff x="0" y="0"/>
          <a:chExt cx="0" cy="0"/>
        </a:xfrm>
      </p:grpSpPr>
      <p:sp>
        <p:nvSpPr>
          <p:cNvPr id="6" name="Platshållare för text 5"/>
          <p:cNvSpPr>
            <a:spLocks noGrp="1"/>
          </p:cNvSpPr>
          <p:nvPr>
            <p:ph type="body" sz="quarter" idx="10" hasCustomPrompt="1"/>
          </p:nvPr>
        </p:nvSpPr>
        <p:spPr>
          <a:xfrm>
            <a:off x="4482382" y="317783"/>
            <a:ext cx="37732192" cy="2598095"/>
          </a:xfrm>
          <a:prstGeom prst="rect">
            <a:avLst/>
          </a:prstGeom>
        </p:spPr>
        <p:txBody>
          <a:bodyPr lIns="0" tIns="45710" rIns="0" bIns="45710" anchor="ctr"/>
          <a:lstStyle>
            <a:lvl1pPr marL="0" indent="0">
              <a:spcBef>
                <a:spcPts val="0"/>
              </a:spcBef>
              <a:buNone/>
              <a:defRPr sz="8800" b="1" u="none" baseline="0">
                <a:solidFill>
                  <a:srgbClr val="9A5A14"/>
                </a:solidFill>
                <a:latin typeface="Adobe Garamond Pro" pitchFamily="18" charset="0"/>
              </a:defRPr>
            </a:lvl1pPr>
          </a:lstStyle>
          <a:p>
            <a:pPr lvl="0"/>
            <a:r>
              <a:rPr lang="sv-SE" dirty="0" err="1"/>
              <a:t>Headline</a:t>
            </a:r>
            <a:r>
              <a:rPr lang="sv-SE" dirty="0"/>
              <a:t> Adobe Garamond </a:t>
            </a:r>
            <a:r>
              <a:rPr lang="sv-SE" dirty="0" err="1"/>
              <a:t>Semibold</a:t>
            </a:r>
            <a:r>
              <a:rPr lang="sv-SE" dirty="0"/>
              <a:t>/Times New Roman</a:t>
            </a:r>
          </a:p>
        </p:txBody>
      </p:sp>
      <p:sp>
        <p:nvSpPr>
          <p:cNvPr id="8" name="Rektangel 7"/>
          <p:cNvSpPr/>
          <p:nvPr userDrawn="1"/>
        </p:nvSpPr>
        <p:spPr>
          <a:xfrm>
            <a:off x="665958" y="4443895"/>
            <a:ext cx="41548616" cy="25212227"/>
          </a:xfrm>
          <a:prstGeom prst="rect">
            <a:avLst/>
          </a:prstGeom>
          <a:solidFill>
            <a:srgbClr val="AFD2C2">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0" rIns="91423" bIns="45710" rtlCol="0" anchor="ctr"/>
          <a:lstStyle/>
          <a:p>
            <a:pPr algn="ctr"/>
            <a:endParaRPr lang="sv-SE" dirty="0"/>
          </a:p>
        </p:txBody>
      </p:sp>
      <p:sp>
        <p:nvSpPr>
          <p:cNvPr id="10" name="Platshållare för bild 9"/>
          <p:cNvSpPr>
            <a:spLocks noGrp="1"/>
          </p:cNvSpPr>
          <p:nvPr>
            <p:ph type="pic" sz="quarter" idx="11" hasCustomPrompt="1"/>
          </p:nvPr>
        </p:nvSpPr>
        <p:spPr>
          <a:xfrm>
            <a:off x="1242022" y="4902300"/>
            <a:ext cx="9982061" cy="7181665"/>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14" name="Platshållare för bild 9"/>
          <p:cNvSpPr>
            <a:spLocks noGrp="1"/>
          </p:cNvSpPr>
          <p:nvPr>
            <p:ph type="pic" sz="quarter" idx="12" hasCustomPrompt="1"/>
          </p:nvPr>
        </p:nvSpPr>
        <p:spPr>
          <a:xfrm>
            <a:off x="31380848" y="4902300"/>
            <a:ext cx="10383784" cy="7181665"/>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22" name="Platshållare för text 21"/>
          <p:cNvSpPr>
            <a:spLocks noGrp="1"/>
          </p:cNvSpPr>
          <p:nvPr>
            <p:ph type="body" sz="quarter" idx="15" hasCustomPrompt="1"/>
          </p:nvPr>
        </p:nvSpPr>
        <p:spPr>
          <a:xfrm>
            <a:off x="1242022" y="12593303"/>
            <a:ext cx="40522610" cy="6926995"/>
          </a:xfrm>
          <a:prstGeom prst="rect">
            <a:avLst/>
          </a:prstGeom>
        </p:spPr>
        <p:txBody>
          <a:bodyPr lIns="91423" tIns="89981" rIns="91423" bIns="89981" numCol="2"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25" name="Platshållare för text 24"/>
          <p:cNvSpPr>
            <a:spLocks noGrp="1"/>
          </p:cNvSpPr>
          <p:nvPr>
            <p:ph type="body" sz="quarter" idx="16" hasCustomPrompt="1"/>
          </p:nvPr>
        </p:nvSpPr>
        <p:spPr>
          <a:xfrm>
            <a:off x="1314030" y="28245442"/>
            <a:ext cx="40450602" cy="901341"/>
          </a:xfrm>
          <a:prstGeom prst="rect">
            <a:avLst/>
          </a:prstGeom>
        </p:spPr>
        <p:txBody>
          <a:bodyPr lIns="91423" tIns="45710" rIns="91423" bIns="45710"/>
          <a:lstStyle>
            <a:lvl1pPr marL="0" indent="0">
              <a:buNone/>
              <a:defRPr sz="3900" b="1">
                <a:solidFill>
                  <a:srgbClr val="9A5A14"/>
                </a:solidFill>
                <a:latin typeface="Frutiger 45 Light" pitchFamily="34" charset="0"/>
              </a:defRPr>
            </a:lvl1pPr>
            <a:lvl2pPr marL="2087382" indent="0">
              <a:buNone/>
              <a:defRPr sz="3900">
                <a:latin typeface="Frutiger 45 Light" pitchFamily="34" charset="0"/>
              </a:defRPr>
            </a:lvl2pPr>
            <a:lvl3pPr marL="4174769" indent="0">
              <a:buNone/>
              <a:defRPr sz="3900">
                <a:latin typeface="Frutiger 45 Light" pitchFamily="34" charset="0"/>
              </a:defRPr>
            </a:lvl3pPr>
            <a:lvl4pPr marL="6262151" indent="0">
              <a:buNone/>
              <a:defRPr sz="3900">
                <a:latin typeface="Frutiger 45 Light" pitchFamily="34" charset="0"/>
              </a:defRPr>
            </a:lvl4pPr>
            <a:lvl5pPr marL="8349540" indent="0">
              <a:buNone/>
              <a:defRPr sz="3900">
                <a:latin typeface="Frutiger 45 Light" pitchFamily="34" charset="0"/>
              </a:defRPr>
            </a:lvl5pPr>
          </a:lstStyle>
          <a:p>
            <a:pPr lvl="0"/>
            <a:r>
              <a:rPr lang="sv-SE" dirty="0"/>
              <a:t>Contact information (</a:t>
            </a:r>
            <a:r>
              <a:rPr lang="sv-SE" dirty="0" err="1"/>
              <a:t>Name</a:t>
            </a:r>
            <a:r>
              <a:rPr lang="sv-SE" dirty="0"/>
              <a:t> | Institution | </a:t>
            </a:r>
            <a:r>
              <a:rPr lang="sv-SE" dirty="0" err="1"/>
              <a:t>Address</a:t>
            </a:r>
            <a:r>
              <a:rPr lang="sv-SE" dirty="0"/>
              <a:t> | Mail)</a:t>
            </a:r>
          </a:p>
        </p:txBody>
      </p:sp>
      <p:sp>
        <p:nvSpPr>
          <p:cNvPr id="26" name="Platshållare för text 21"/>
          <p:cNvSpPr>
            <a:spLocks noGrp="1"/>
          </p:cNvSpPr>
          <p:nvPr>
            <p:ph type="body" sz="quarter" idx="17" hasCustomPrompt="1"/>
          </p:nvPr>
        </p:nvSpPr>
        <p:spPr>
          <a:xfrm>
            <a:off x="11755190" y="4902300"/>
            <a:ext cx="19154128" cy="7181665"/>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baseline="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LT </a:t>
            </a:r>
            <a:r>
              <a:rPr lang="sv-SE" dirty="0" err="1"/>
              <a:t>Std</a:t>
            </a:r>
            <a:r>
              <a:rPr lang="sv-SE" dirty="0"/>
              <a:t> </a:t>
            </a:r>
            <a:r>
              <a:rPr lang="sv-SE" dirty="0" err="1"/>
              <a:t>Light</a:t>
            </a:r>
            <a:r>
              <a:rPr lang="sv-SE" dirty="0"/>
              <a:t> /Arial - </a:t>
            </a:r>
            <a:r>
              <a:rPr lang="sv-SE" dirty="0" err="1"/>
              <a:t>Add</a:t>
            </a:r>
            <a:r>
              <a:rPr lang="sv-SE" dirty="0"/>
              <a:t>/</a:t>
            </a:r>
            <a:r>
              <a:rPr lang="sv-SE" dirty="0" err="1"/>
              <a:t>delete</a:t>
            </a:r>
            <a:r>
              <a:rPr lang="sv-SE" dirty="0"/>
              <a:t> text and </a:t>
            </a:r>
            <a:r>
              <a:rPr lang="sv-SE" dirty="0" err="1"/>
              <a:t>imageframes</a:t>
            </a:r>
            <a:r>
              <a:rPr lang="sv-SE" dirty="0"/>
              <a:t> as </a:t>
            </a:r>
            <a:r>
              <a:rPr lang="sv-SE" dirty="0" err="1"/>
              <a:t>needed</a:t>
            </a:r>
            <a:endParaRPr lang="sv-SE" dirty="0"/>
          </a:p>
        </p:txBody>
      </p:sp>
      <p:sp>
        <p:nvSpPr>
          <p:cNvPr id="27" name="Platshållare för text 21"/>
          <p:cNvSpPr>
            <a:spLocks noGrp="1"/>
          </p:cNvSpPr>
          <p:nvPr>
            <p:ph type="body" sz="quarter" idx="18" hasCustomPrompt="1"/>
          </p:nvPr>
        </p:nvSpPr>
        <p:spPr>
          <a:xfrm>
            <a:off x="11899205" y="20182434"/>
            <a:ext cx="9217025" cy="753819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3" name="Platshållare för text 2"/>
          <p:cNvSpPr>
            <a:spLocks noGrp="1"/>
          </p:cNvSpPr>
          <p:nvPr>
            <p:ph type="body" sz="quarter" idx="19" hasCustomPrompt="1"/>
          </p:nvPr>
        </p:nvSpPr>
        <p:spPr>
          <a:xfrm>
            <a:off x="4482382" y="3171055"/>
            <a:ext cx="37732192" cy="951708"/>
          </a:xfrm>
          <a:prstGeom prst="rect">
            <a:avLst/>
          </a:prstGeom>
          <a:ln>
            <a:noFill/>
            <a:prstDash val="solid"/>
          </a:ln>
        </p:spPr>
        <p:txBody>
          <a:bodyPr lIns="0" anchor="ctr" anchorCtr="0"/>
          <a:lstStyle>
            <a:lvl1pPr marL="0" indent="0">
              <a:buNone/>
              <a:defRPr sz="4000" b="1">
                <a:solidFill>
                  <a:srgbClr val="9A5A14"/>
                </a:solidFill>
                <a:latin typeface="Frutiger LT Std 55 Roman" pitchFamily="34" charset="0"/>
              </a:defRPr>
            </a:lvl1pPr>
          </a:lstStyle>
          <a:p>
            <a:pPr lvl="0"/>
            <a:r>
              <a:rPr lang="sv-SE" sz="4000" dirty="0"/>
              <a:t>SUBHEADLINE</a:t>
            </a:r>
            <a:endParaRPr lang="sv-SE" dirty="0"/>
          </a:p>
        </p:txBody>
      </p:sp>
      <p:cxnSp>
        <p:nvCxnSpPr>
          <p:cNvPr id="7" name="Rak 6"/>
          <p:cNvCxnSpPr/>
          <p:nvPr userDrawn="1"/>
        </p:nvCxnSpPr>
        <p:spPr>
          <a:xfrm>
            <a:off x="4482382" y="3170546"/>
            <a:ext cx="37732192" cy="0"/>
          </a:xfrm>
          <a:prstGeom prst="line">
            <a:avLst/>
          </a:prstGeom>
          <a:ln w="38100" cmpd="sng">
            <a:solidFill>
              <a:srgbClr val="9A5A14"/>
            </a:solidFill>
          </a:ln>
        </p:spPr>
        <p:style>
          <a:lnRef idx="1">
            <a:schemeClr val="accent1"/>
          </a:lnRef>
          <a:fillRef idx="0">
            <a:schemeClr val="accent1"/>
          </a:fillRef>
          <a:effectRef idx="0">
            <a:schemeClr val="accent1"/>
          </a:effectRef>
          <a:fontRef idx="minor">
            <a:schemeClr val="tx1"/>
          </a:fontRef>
        </p:style>
      </p:cxnSp>
      <p:sp>
        <p:nvSpPr>
          <p:cNvPr id="17" name="Platshållare för bild 9"/>
          <p:cNvSpPr>
            <a:spLocks noGrp="1"/>
          </p:cNvSpPr>
          <p:nvPr>
            <p:ph type="pic" sz="quarter" idx="20" hasCustomPrompt="1"/>
          </p:nvPr>
        </p:nvSpPr>
        <p:spPr>
          <a:xfrm>
            <a:off x="1242022" y="20182434"/>
            <a:ext cx="10153128" cy="7538200"/>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18" name="Platshållare för text 21"/>
          <p:cNvSpPr>
            <a:spLocks noGrp="1"/>
          </p:cNvSpPr>
          <p:nvPr>
            <p:ph type="body" sz="quarter" idx="21" hasCustomPrompt="1"/>
          </p:nvPr>
        </p:nvSpPr>
        <p:spPr>
          <a:xfrm>
            <a:off x="32349478" y="20182434"/>
            <a:ext cx="9505058" cy="753819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19" name="Platshållare för bild 9"/>
          <p:cNvSpPr>
            <a:spLocks noGrp="1"/>
          </p:cNvSpPr>
          <p:nvPr>
            <p:ph type="pic" sz="quarter" idx="22" hasCustomPrompt="1"/>
          </p:nvPr>
        </p:nvSpPr>
        <p:spPr>
          <a:xfrm>
            <a:off x="21764302" y="20182434"/>
            <a:ext cx="10081121" cy="7538200"/>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Tree>
    <p:extLst>
      <p:ext uri="{BB962C8B-B14F-4D97-AF65-F5344CB8AC3E}">
        <p14:creationId xmlns:p14="http://schemas.microsoft.com/office/powerpoint/2010/main" val="2276349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eige">
    <p:spTree>
      <p:nvGrpSpPr>
        <p:cNvPr id="1" name=""/>
        <p:cNvGrpSpPr/>
        <p:nvPr/>
      </p:nvGrpSpPr>
      <p:grpSpPr>
        <a:xfrm>
          <a:off x="0" y="0"/>
          <a:ext cx="0" cy="0"/>
          <a:chOff x="0" y="0"/>
          <a:chExt cx="0" cy="0"/>
        </a:xfrm>
      </p:grpSpPr>
      <p:sp>
        <p:nvSpPr>
          <p:cNvPr id="6" name="Platshållare för text 5"/>
          <p:cNvSpPr>
            <a:spLocks noGrp="1"/>
          </p:cNvSpPr>
          <p:nvPr>
            <p:ph type="body" sz="quarter" idx="10" hasCustomPrompt="1"/>
          </p:nvPr>
        </p:nvSpPr>
        <p:spPr>
          <a:xfrm>
            <a:off x="4482382" y="317783"/>
            <a:ext cx="37732192" cy="2598095"/>
          </a:xfrm>
          <a:prstGeom prst="rect">
            <a:avLst/>
          </a:prstGeom>
        </p:spPr>
        <p:txBody>
          <a:bodyPr lIns="0" tIns="45710" rIns="0" bIns="45710" anchor="ctr"/>
          <a:lstStyle>
            <a:lvl1pPr marL="0" indent="0">
              <a:spcBef>
                <a:spcPts val="0"/>
              </a:spcBef>
              <a:buNone/>
              <a:defRPr sz="8800" b="1" u="none" baseline="0">
                <a:solidFill>
                  <a:srgbClr val="9A5A14"/>
                </a:solidFill>
                <a:latin typeface="Adobe Garamond Pro" pitchFamily="18" charset="0"/>
              </a:defRPr>
            </a:lvl1pPr>
          </a:lstStyle>
          <a:p>
            <a:pPr lvl="0"/>
            <a:r>
              <a:rPr lang="sv-SE" dirty="0" err="1"/>
              <a:t>Headline</a:t>
            </a:r>
            <a:r>
              <a:rPr lang="sv-SE" dirty="0"/>
              <a:t> Adobe Garamond </a:t>
            </a:r>
            <a:r>
              <a:rPr lang="sv-SE" dirty="0" err="1"/>
              <a:t>Semibold</a:t>
            </a:r>
            <a:r>
              <a:rPr lang="sv-SE" dirty="0"/>
              <a:t>/Times New Roman</a:t>
            </a:r>
          </a:p>
        </p:txBody>
      </p:sp>
      <p:sp>
        <p:nvSpPr>
          <p:cNvPr id="8" name="Rektangel 7"/>
          <p:cNvSpPr/>
          <p:nvPr userDrawn="1"/>
        </p:nvSpPr>
        <p:spPr>
          <a:xfrm>
            <a:off x="665958" y="4443895"/>
            <a:ext cx="41548616" cy="25212227"/>
          </a:xfrm>
          <a:prstGeom prst="rect">
            <a:avLst/>
          </a:prstGeom>
          <a:solidFill>
            <a:srgbClr val="EBE6D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0" rIns="91423" bIns="45710" rtlCol="0" anchor="ctr"/>
          <a:lstStyle/>
          <a:p>
            <a:pPr algn="ctr"/>
            <a:endParaRPr lang="sv-SE" dirty="0"/>
          </a:p>
        </p:txBody>
      </p:sp>
      <p:sp>
        <p:nvSpPr>
          <p:cNvPr id="10" name="Platshållare för bild 9"/>
          <p:cNvSpPr>
            <a:spLocks noGrp="1"/>
          </p:cNvSpPr>
          <p:nvPr>
            <p:ph type="pic" sz="quarter" idx="11" hasCustomPrompt="1"/>
          </p:nvPr>
        </p:nvSpPr>
        <p:spPr>
          <a:xfrm>
            <a:off x="1242022" y="4902300"/>
            <a:ext cx="9982061" cy="7181665"/>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14" name="Platshållare för bild 9"/>
          <p:cNvSpPr>
            <a:spLocks noGrp="1"/>
          </p:cNvSpPr>
          <p:nvPr>
            <p:ph type="pic" sz="quarter" idx="12" hasCustomPrompt="1"/>
          </p:nvPr>
        </p:nvSpPr>
        <p:spPr>
          <a:xfrm>
            <a:off x="31380848" y="4902300"/>
            <a:ext cx="10383784" cy="7181665"/>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22" name="Platshållare för text 21"/>
          <p:cNvSpPr>
            <a:spLocks noGrp="1"/>
          </p:cNvSpPr>
          <p:nvPr>
            <p:ph type="body" sz="quarter" idx="15" hasCustomPrompt="1"/>
          </p:nvPr>
        </p:nvSpPr>
        <p:spPr>
          <a:xfrm>
            <a:off x="1242022" y="12593303"/>
            <a:ext cx="40522610" cy="6926995"/>
          </a:xfrm>
          <a:prstGeom prst="rect">
            <a:avLst/>
          </a:prstGeom>
        </p:spPr>
        <p:txBody>
          <a:bodyPr lIns="91423" tIns="89981" rIns="91423" bIns="89981" numCol="2"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25" name="Platshållare för text 24"/>
          <p:cNvSpPr>
            <a:spLocks noGrp="1"/>
          </p:cNvSpPr>
          <p:nvPr>
            <p:ph type="body" sz="quarter" idx="16" hasCustomPrompt="1"/>
          </p:nvPr>
        </p:nvSpPr>
        <p:spPr>
          <a:xfrm>
            <a:off x="1314030" y="28245442"/>
            <a:ext cx="40450602" cy="901341"/>
          </a:xfrm>
          <a:prstGeom prst="rect">
            <a:avLst/>
          </a:prstGeom>
        </p:spPr>
        <p:txBody>
          <a:bodyPr lIns="91423" tIns="45710" rIns="91423" bIns="45710"/>
          <a:lstStyle>
            <a:lvl1pPr marL="0" indent="0">
              <a:buNone/>
              <a:defRPr sz="3900" b="1">
                <a:solidFill>
                  <a:srgbClr val="9A5A14"/>
                </a:solidFill>
                <a:latin typeface="Frutiger 45 Light" pitchFamily="34" charset="0"/>
              </a:defRPr>
            </a:lvl1pPr>
            <a:lvl2pPr marL="2087382" indent="0">
              <a:buNone/>
              <a:defRPr sz="3900">
                <a:latin typeface="Frutiger 45 Light" pitchFamily="34" charset="0"/>
              </a:defRPr>
            </a:lvl2pPr>
            <a:lvl3pPr marL="4174769" indent="0">
              <a:buNone/>
              <a:defRPr sz="3900">
                <a:latin typeface="Frutiger 45 Light" pitchFamily="34" charset="0"/>
              </a:defRPr>
            </a:lvl3pPr>
            <a:lvl4pPr marL="6262151" indent="0">
              <a:buNone/>
              <a:defRPr sz="3900">
                <a:latin typeface="Frutiger 45 Light" pitchFamily="34" charset="0"/>
              </a:defRPr>
            </a:lvl4pPr>
            <a:lvl5pPr marL="8349540" indent="0">
              <a:buNone/>
              <a:defRPr sz="3900">
                <a:latin typeface="Frutiger 45 Light" pitchFamily="34" charset="0"/>
              </a:defRPr>
            </a:lvl5pPr>
          </a:lstStyle>
          <a:p>
            <a:pPr lvl="0"/>
            <a:r>
              <a:rPr lang="sv-SE" dirty="0"/>
              <a:t>Contact information (</a:t>
            </a:r>
            <a:r>
              <a:rPr lang="sv-SE" dirty="0" err="1"/>
              <a:t>Name</a:t>
            </a:r>
            <a:r>
              <a:rPr lang="sv-SE" dirty="0"/>
              <a:t> | Institution | </a:t>
            </a:r>
            <a:r>
              <a:rPr lang="sv-SE" dirty="0" err="1"/>
              <a:t>Address</a:t>
            </a:r>
            <a:r>
              <a:rPr lang="sv-SE" dirty="0"/>
              <a:t> | Mail)</a:t>
            </a:r>
          </a:p>
        </p:txBody>
      </p:sp>
      <p:sp>
        <p:nvSpPr>
          <p:cNvPr id="26" name="Platshållare för text 21"/>
          <p:cNvSpPr>
            <a:spLocks noGrp="1"/>
          </p:cNvSpPr>
          <p:nvPr>
            <p:ph type="body" sz="quarter" idx="17" hasCustomPrompt="1"/>
          </p:nvPr>
        </p:nvSpPr>
        <p:spPr>
          <a:xfrm>
            <a:off x="11755190" y="4902300"/>
            <a:ext cx="19154128" cy="7181665"/>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baseline="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LT </a:t>
            </a:r>
            <a:r>
              <a:rPr lang="sv-SE" dirty="0" err="1"/>
              <a:t>Std</a:t>
            </a:r>
            <a:r>
              <a:rPr lang="sv-SE" dirty="0"/>
              <a:t> </a:t>
            </a:r>
            <a:r>
              <a:rPr lang="sv-SE" dirty="0" err="1"/>
              <a:t>Light</a:t>
            </a:r>
            <a:r>
              <a:rPr lang="sv-SE" dirty="0"/>
              <a:t> /Arial - </a:t>
            </a:r>
            <a:r>
              <a:rPr lang="sv-SE" dirty="0" err="1"/>
              <a:t>Add</a:t>
            </a:r>
            <a:r>
              <a:rPr lang="sv-SE" dirty="0"/>
              <a:t>/</a:t>
            </a:r>
            <a:r>
              <a:rPr lang="sv-SE" dirty="0" err="1"/>
              <a:t>delete</a:t>
            </a:r>
            <a:r>
              <a:rPr lang="sv-SE" dirty="0"/>
              <a:t> text and </a:t>
            </a:r>
            <a:r>
              <a:rPr lang="sv-SE" dirty="0" err="1"/>
              <a:t>imageframes</a:t>
            </a:r>
            <a:r>
              <a:rPr lang="sv-SE" dirty="0"/>
              <a:t> as </a:t>
            </a:r>
            <a:r>
              <a:rPr lang="sv-SE" dirty="0" err="1"/>
              <a:t>needed</a:t>
            </a:r>
            <a:endParaRPr lang="sv-SE" dirty="0"/>
          </a:p>
        </p:txBody>
      </p:sp>
      <p:sp>
        <p:nvSpPr>
          <p:cNvPr id="27" name="Platshållare för text 21"/>
          <p:cNvSpPr>
            <a:spLocks noGrp="1"/>
          </p:cNvSpPr>
          <p:nvPr>
            <p:ph type="body" sz="quarter" idx="18" hasCustomPrompt="1"/>
          </p:nvPr>
        </p:nvSpPr>
        <p:spPr>
          <a:xfrm>
            <a:off x="11899205" y="20182434"/>
            <a:ext cx="9217025" cy="753819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3" name="Platshållare för text 2"/>
          <p:cNvSpPr>
            <a:spLocks noGrp="1"/>
          </p:cNvSpPr>
          <p:nvPr>
            <p:ph type="body" sz="quarter" idx="19" hasCustomPrompt="1"/>
          </p:nvPr>
        </p:nvSpPr>
        <p:spPr>
          <a:xfrm>
            <a:off x="4482382" y="3171055"/>
            <a:ext cx="37732192" cy="951708"/>
          </a:xfrm>
          <a:prstGeom prst="rect">
            <a:avLst/>
          </a:prstGeom>
          <a:ln>
            <a:noFill/>
            <a:prstDash val="solid"/>
          </a:ln>
        </p:spPr>
        <p:txBody>
          <a:bodyPr lIns="0" anchor="ctr" anchorCtr="0"/>
          <a:lstStyle>
            <a:lvl1pPr marL="0" indent="0">
              <a:buNone/>
              <a:defRPr sz="4000" b="1">
                <a:solidFill>
                  <a:srgbClr val="9A5A14"/>
                </a:solidFill>
                <a:latin typeface="Frutiger LT Std 55 Roman" pitchFamily="34" charset="0"/>
              </a:defRPr>
            </a:lvl1pPr>
          </a:lstStyle>
          <a:p>
            <a:pPr lvl="0"/>
            <a:r>
              <a:rPr lang="sv-SE" sz="4000" dirty="0"/>
              <a:t>SUBHEADLINE</a:t>
            </a:r>
            <a:endParaRPr lang="sv-SE" dirty="0"/>
          </a:p>
        </p:txBody>
      </p:sp>
      <p:cxnSp>
        <p:nvCxnSpPr>
          <p:cNvPr id="7" name="Rak 6"/>
          <p:cNvCxnSpPr/>
          <p:nvPr userDrawn="1"/>
        </p:nvCxnSpPr>
        <p:spPr>
          <a:xfrm>
            <a:off x="4482382" y="3170546"/>
            <a:ext cx="37732192" cy="0"/>
          </a:xfrm>
          <a:prstGeom prst="line">
            <a:avLst/>
          </a:prstGeom>
          <a:ln w="38100" cmpd="sng">
            <a:solidFill>
              <a:srgbClr val="9A5A14"/>
            </a:solidFill>
          </a:ln>
        </p:spPr>
        <p:style>
          <a:lnRef idx="1">
            <a:schemeClr val="accent1"/>
          </a:lnRef>
          <a:fillRef idx="0">
            <a:schemeClr val="accent1"/>
          </a:fillRef>
          <a:effectRef idx="0">
            <a:schemeClr val="accent1"/>
          </a:effectRef>
          <a:fontRef idx="minor">
            <a:schemeClr val="tx1"/>
          </a:fontRef>
        </p:style>
      </p:cxnSp>
      <p:sp>
        <p:nvSpPr>
          <p:cNvPr id="17" name="Platshållare för bild 9"/>
          <p:cNvSpPr>
            <a:spLocks noGrp="1"/>
          </p:cNvSpPr>
          <p:nvPr>
            <p:ph type="pic" sz="quarter" idx="20" hasCustomPrompt="1"/>
          </p:nvPr>
        </p:nvSpPr>
        <p:spPr>
          <a:xfrm>
            <a:off x="1242022" y="20182434"/>
            <a:ext cx="10153128" cy="7538200"/>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18" name="Platshållare för text 21"/>
          <p:cNvSpPr>
            <a:spLocks noGrp="1"/>
          </p:cNvSpPr>
          <p:nvPr>
            <p:ph type="body" sz="quarter" idx="21" hasCustomPrompt="1"/>
          </p:nvPr>
        </p:nvSpPr>
        <p:spPr>
          <a:xfrm>
            <a:off x="32349478" y="20182434"/>
            <a:ext cx="9505058" cy="753819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19" name="Platshållare för bild 9"/>
          <p:cNvSpPr>
            <a:spLocks noGrp="1"/>
          </p:cNvSpPr>
          <p:nvPr>
            <p:ph type="pic" sz="quarter" idx="22" hasCustomPrompt="1"/>
          </p:nvPr>
        </p:nvSpPr>
        <p:spPr>
          <a:xfrm>
            <a:off x="21764302" y="20182434"/>
            <a:ext cx="10081121" cy="7538200"/>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Tree>
    <p:extLst>
      <p:ext uri="{BB962C8B-B14F-4D97-AF65-F5344CB8AC3E}">
        <p14:creationId xmlns:p14="http://schemas.microsoft.com/office/powerpoint/2010/main" val="4068206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nk">
    <p:spTree>
      <p:nvGrpSpPr>
        <p:cNvPr id="1" name=""/>
        <p:cNvGrpSpPr/>
        <p:nvPr/>
      </p:nvGrpSpPr>
      <p:grpSpPr>
        <a:xfrm>
          <a:off x="0" y="0"/>
          <a:ext cx="0" cy="0"/>
          <a:chOff x="0" y="0"/>
          <a:chExt cx="0" cy="0"/>
        </a:xfrm>
      </p:grpSpPr>
      <p:sp>
        <p:nvSpPr>
          <p:cNvPr id="6" name="Platshållare för text 5"/>
          <p:cNvSpPr>
            <a:spLocks noGrp="1"/>
          </p:cNvSpPr>
          <p:nvPr>
            <p:ph type="body" sz="quarter" idx="10" hasCustomPrompt="1"/>
          </p:nvPr>
        </p:nvSpPr>
        <p:spPr>
          <a:xfrm>
            <a:off x="4482382" y="317783"/>
            <a:ext cx="37732192" cy="2598095"/>
          </a:xfrm>
          <a:prstGeom prst="rect">
            <a:avLst/>
          </a:prstGeom>
        </p:spPr>
        <p:txBody>
          <a:bodyPr lIns="0" tIns="45710" rIns="0" bIns="45710" anchor="ctr"/>
          <a:lstStyle>
            <a:lvl1pPr marL="0" indent="0">
              <a:spcBef>
                <a:spcPts val="0"/>
              </a:spcBef>
              <a:buNone/>
              <a:defRPr sz="8800" b="1" u="none" baseline="0">
                <a:solidFill>
                  <a:srgbClr val="9A5A14"/>
                </a:solidFill>
                <a:latin typeface="Adobe Garamond Pro" pitchFamily="18" charset="0"/>
              </a:defRPr>
            </a:lvl1pPr>
          </a:lstStyle>
          <a:p>
            <a:pPr lvl="0"/>
            <a:r>
              <a:rPr lang="sv-SE" dirty="0" err="1"/>
              <a:t>Headline</a:t>
            </a:r>
            <a:r>
              <a:rPr lang="sv-SE" dirty="0"/>
              <a:t> Adobe Garamond </a:t>
            </a:r>
            <a:r>
              <a:rPr lang="sv-SE" dirty="0" err="1"/>
              <a:t>Semibold</a:t>
            </a:r>
            <a:r>
              <a:rPr lang="sv-SE" dirty="0"/>
              <a:t>/Times New Roman</a:t>
            </a:r>
          </a:p>
        </p:txBody>
      </p:sp>
      <p:sp>
        <p:nvSpPr>
          <p:cNvPr id="8" name="Rektangel 7"/>
          <p:cNvSpPr/>
          <p:nvPr userDrawn="1"/>
        </p:nvSpPr>
        <p:spPr>
          <a:xfrm>
            <a:off x="665958" y="4443895"/>
            <a:ext cx="41548616" cy="25212227"/>
          </a:xfrm>
          <a:prstGeom prst="rect">
            <a:avLst/>
          </a:prstGeom>
          <a:solidFill>
            <a:srgbClr val="FCDEE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0" rIns="91423" bIns="45710" rtlCol="0" anchor="ctr"/>
          <a:lstStyle/>
          <a:p>
            <a:pPr algn="ctr"/>
            <a:endParaRPr lang="sv-SE" dirty="0"/>
          </a:p>
        </p:txBody>
      </p:sp>
      <p:sp>
        <p:nvSpPr>
          <p:cNvPr id="10" name="Platshållare för bild 9"/>
          <p:cNvSpPr>
            <a:spLocks noGrp="1"/>
          </p:cNvSpPr>
          <p:nvPr>
            <p:ph type="pic" sz="quarter" idx="11" hasCustomPrompt="1"/>
          </p:nvPr>
        </p:nvSpPr>
        <p:spPr>
          <a:xfrm>
            <a:off x="1242022" y="4902300"/>
            <a:ext cx="9982061" cy="7181665"/>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14" name="Platshållare för bild 9"/>
          <p:cNvSpPr>
            <a:spLocks noGrp="1"/>
          </p:cNvSpPr>
          <p:nvPr>
            <p:ph type="pic" sz="quarter" idx="12" hasCustomPrompt="1"/>
          </p:nvPr>
        </p:nvSpPr>
        <p:spPr>
          <a:xfrm>
            <a:off x="31380848" y="4902300"/>
            <a:ext cx="10383784" cy="7181665"/>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22" name="Platshållare för text 21"/>
          <p:cNvSpPr>
            <a:spLocks noGrp="1"/>
          </p:cNvSpPr>
          <p:nvPr>
            <p:ph type="body" sz="quarter" idx="15" hasCustomPrompt="1"/>
          </p:nvPr>
        </p:nvSpPr>
        <p:spPr>
          <a:xfrm>
            <a:off x="1242022" y="12593303"/>
            <a:ext cx="40522610" cy="6926995"/>
          </a:xfrm>
          <a:prstGeom prst="rect">
            <a:avLst/>
          </a:prstGeom>
        </p:spPr>
        <p:txBody>
          <a:bodyPr lIns="91423" tIns="89981" rIns="91423" bIns="89981" numCol="2"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25" name="Platshållare för text 24"/>
          <p:cNvSpPr>
            <a:spLocks noGrp="1"/>
          </p:cNvSpPr>
          <p:nvPr>
            <p:ph type="body" sz="quarter" idx="16" hasCustomPrompt="1"/>
          </p:nvPr>
        </p:nvSpPr>
        <p:spPr>
          <a:xfrm>
            <a:off x="1314030" y="28245442"/>
            <a:ext cx="40450602" cy="901341"/>
          </a:xfrm>
          <a:prstGeom prst="rect">
            <a:avLst/>
          </a:prstGeom>
        </p:spPr>
        <p:txBody>
          <a:bodyPr lIns="91423" tIns="45710" rIns="91423" bIns="45710"/>
          <a:lstStyle>
            <a:lvl1pPr marL="0" indent="0">
              <a:buNone/>
              <a:defRPr sz="3900" b="1">
                <a:solidFill>
                  <a:srgbClr val="9A5A14"/>
                </a:solidFill>
                <a:latin typeface="Frutiger 45 Light" pitchFamily="34" charset="0"/>
              </a:defRPr>
            </a:lvl1pPr>
            <a:lvl2pPr marL="2087382" indent="0">
              <a:buNone/>
              <a:defRPr sz="3900">
                <a:latin typeface="Frutiger 45 Light" pitchFamily="34" charset="0"/>
              </a:defRPr>
            </a:lvl2pPr>
            <a:lvl3pPr marL="4174769" indent="0">
              <a:buNone/>
              <a:defRPr sz="3900">
                <a:latin typeface="Frutiger 45 Light" pitchFamily="34" charset="0"/>
              </a:defRPr>
            </a:lvl3pPr>
            <a:lvl4pPr marL="6262151" indent="0">
              <a:buNone/>
              <a:defRPr sz="3900">
                <a:latin typeface="Frutiger 45 Light" pitchFamily="34" charset="0"/>
              </a:defRPr>
            </a:lvl4pPr>
            <a:lvl5pPr marL="8349540" indent="0">
              <a:buNone/>
              <a:defRPr sz="3900">
                <a:latin typeface="Frutiger 45 Light" pitchFamily="34" charset="0"/>
              </a:defRPr>
            </a:lvl5pPr>
          </a:lstStyle>
          <a:p>
            <a:pPr lvl="0"/>
            <a:r>
              <a:rPr lang="sv-SE" dirty="0"/>
              <a:t>Contact information (</a:t>
            </a:r>
            <a:r>
              <a:rPr lang="sv-SE" dirty="0" err="1"/>
              <a:t>Name</a:t>
            </a:r>
            <a:r>
              <a:rPr lang="sv-SE" dirty="0"/>
              <a:t> | Institution | </a:t>
            </a:r>
            <a:r>
              <a:rPr lang="sv-SE" dirty="0" err="1"/>
              <a:t>Address</a:t>
            </a:r>
            <a:r>
              <a:rPr lang="sv-SE" dirty="0"/>
              <a:t> | Mail)</a:t>
            </a:r>
          </a:p>
        </p:txBody>
      </p:sp>
      <p:sp>
        <p:nvSpPr>
          <p:cNvPr id="26" name="Platshållare för text 21"/>
          <p:cNvSpPr>
            <a:spLocks noGrp="1"/>
          </p:cNvSpPr>
          <p:nvPr>
            <p:ph type="body" sz="quarter" idx="17" hasCustomPrompt="1"/>
          </p:nvPr>
        </p:nvSpPr>
        <p:spPr>
          <a:xfrm>
            <a:off x="11755190" y="4902300"/>
            <a:ext cx="19154128" cy="7181665"/>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baseline="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LT </a:t>
            </a:r>
            <a:r>
              <a:rPr lang="sv-SE" dirty="0" err="1"/>
              <a:t>Std</a:t>
            </a:r>
            <a:r>
              <a:rPr lang="sv-SE" dirty="0"/>
              <a:t> </a:t>
            </a:r>
            <a:r>
              <a:rPr lang="sv-SE" dirty="0" err="1"/>
              <a:t>Light</a:t>
            </a:r>
            <a:r>
              <a:rPr lang="sv-SE" dirty="0"/>
              <a:t> /Arial - </a:t>
            </a:r>
            <a:r>
              <a:rPr lang="sv-SE" dirty="0" err="1"/>
              <a:t>Add</a:t>
            </a:r>
            <a:r>
              <a:rPr lang="sv-SE" dirty="0"/>
              <a:t>/</a:t>
            </a:r>
            <a:r>
              <a:rPr lang="sv-SE" dirty="0" err="1"/>
              <a:t>delete</a:t>
            </a:r>
            <a:r>
              <a:rPr lang="sv-SE" dirty="0"/>
              <a:t> text and </a:t>
            </a:r>
            <a:r>
              <a:rPr lang="sv-SE" dirty="0" err="1"/>
              <a:t>imageframes</a:t>
            </a:r>
            <a:r>
              <a:rPr lang="sv-SE" dirty="0"/>
              <a:t> as </a:t>
            </a:r>
            <a:r>
              <a:rPr lang="sv-SE" dirty="0" err="1"/>
              <a:t>needed</a:t>
            </a:r>
            <a:endParaRPr lang="sv-SE" dirty="0"/>
          </a:p>
        </p:txBody>
      </p:sp>
      <p:sp>
        <p:nvSpPr>
          <p:cNvPr id="27" name="Platshållare för text 21"/>
          <p:cNvSpPr>
            <a:spLocks noGrp="1"/>
          </p:cNvSpPr>
          <p:nvPr>
            <p:ph type="body" sz="quarter" idx="18" hasCustomPrompt="1"/>
          </p:nvPr>
        </p:nvSpPr>
        <p:spPr>
          <a:xfrm>
            <a:off x="11899205" y="20182434"/>
            <a:ext cx="9217025" cy="753819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3" name="Platshållare för text 2"/>
          <p:cNvSpPr>
            <a:spLocks noGrp="1"/>
          </p:cNvSpPr>
          <p:nvPr>
            <p:ph type="body" sz="quarter" idx="19" hasCustomPrompt="1"/>
          </p:nvPr>
        </p:nvSpPr>
        <p:spPr>
          <a:xfrm>
            <a:off x="4482382" y="3171055"/>
            <a:ext cx="37732192" cy="951708"/>
          </a:xfrm>
          <a:prstGeom prst="rect">
            <a:avLst/>
          </a:prstGeom>
          <a:ln>
            <a:noFill/>
            <a:prstDash val="solid"/>
          </a:ln>
        </p:spPr>
        <p:txBody>
          <a:bodyPr lIns="0" anchor="ctr" anchorCtr="0"/>
          <a:lstStyle>
            <a:lvl1pPr marL="0" indent="0">
              <a:buNone/>
              <a:defRPr sz="4000" b="1">
                <a:solidFill>
                  <a:srgbClr val="9A5A14"/>
                </a:solidFill>
                <a:latin typeface="Frutiger LT Std 55 Roman" pitchFamily="34" charset="0"/>
              </a:defRPr>
            </a:lvl1pPr>
          </a:lstStyle>
          <a:p>
            <a:pPr lvl="0"/>
            <a:r>
              <a:rPr lang="sv-SE" sz="4000" dirty="0"/>
              <a:t>SUBHEADLINE</a:t>
            </a:r>
            <a:endParaRPr lang="sv-SE" dirty="0"/>
          </a:p>
        </p:txBody>
      </p:sp>
      <p:cxnSp>
        <p:nvCxnSpPr>
          <p:cNvPr id="7" name="Rak 6"/>
          <p:cNvCxnSpPr/>
          <p:nvPr userDrawn="1"/>
        </p:nvCxnSpPr>
        <p:spPr>
          <a:xfrm>
            <a:off x="4482382" y="3170546"/>
            <a:ext cx="37732192" cy="0"/>
          </a:xfrm>
          <a:prstGeom prst="line">
            <a:avLst/>
          </a:prstGeom>
          <a:ln w="38100" cmpd="sng">
            <a:solidFill>
              <a:srgbClr val="9A5A14"/>
            </a:solidFill>
          </a:ln>
        </p:spPr>
        <p:style>
          <a:lnRef idx="1">
            <a:schemeClr val="accent1"/>
          </a:lnRef>
          <a:fillRef idx="0">
            <a:schemeClr val="accent1"/>
          </a:fillRef>
          <a:effectRef idx="0">
            <a:schemeClr val="accent1"/>
          </a:effectRef>
          <a:fontRef idx="minor">
            <a:schemeClr val="tx1"/>
          </a:fontRef>
        </p:style>
      </p:cxnSp>
      <p:sp>
        <p:nvSpPr>
          <p:cNvPr id="17" name="Platshållare för bild 9"/>
          <p:cNvSpPr>
            <a:spLocks noGrp="1"/>
          </p:cNvSpPr>
          <p:nvPr>
            <p:ph type="pic" sz="quarter" idx="20" hasCustomPrompt="1"/>
          </p:nvPr>
        </p:nvSpPr>
        <p:spPr>
          <a:xfrm>
            <a:off x="1242022" y="20182434"/>
            <a:ext cx="10153128" cy="7538200"/>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18" name="Platshållare för text 21"/>
          <p:cNvSpPr>
            <a:spLocks noGrp="1"/>
          </p:cNvSpPr>
          <p:nvPr>
            <p:ph type="body" sz="quarter" idx="21" hasCustomPrompt="1"/>
          </p:nvPr>
        </p:nvSpPr>
        <p:spPr>
          <a:xfrm>
            <a:off x="32349478" y="20182434"/>
            <a:ext cx="9505058" cy="753819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19" name="Platshållare för bild 9"/>
          <p:cNvSpPr>
            <a:spLocks noGrp="1"/>
          </p:cNvSpPr>
          <p:nvPr>
            <p:ph type="pic" sz="quarter" idx="22" hasCustomPrompt="1"/>
          </p:nvPr>
        </p:nvSpPr>
        <p:spPr>
          <a:xfrm>
            <a:off x="21764302" y="20182434"/>
            <a:ext cx="10081121" cy="7538200"/>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Tree>
    <p:extLst>
      <p:ext uri="{BB962C8B-B14F-4D97-AF65-F5344CB8AC3E}">
        <p14:creationId xmlns:p14="http://schemas.microsoft.com/office/powerpoint/2010/main" val="552274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ue">
    <p:spTree>
      <p:nvGrpSpPr>
        <p:cNvPr id="1" name=""/>
        <p:cNvGrpSpPr/>
        <p:nvPr/>
      </p:nvGrpSpPr>
      <p:grpSpPr>
        <a:xfrm>
          <a:off x="0" y="0"/>
          <a:ext cx="0" cy="0"/>
          <a:chOff x="0" y="0"/>
          <a:chExt cx="0" cy="0"/>
        </a:xfrm>
      </p:grpSpPr>
      <p:sp>
        <p:nvSpPr>
          <p:cNvPr id="6" name="Platshållare för text 5"/>
          <p:cNvSpPr>
            <a:spLocks noGrp="1"/>
          </p:cNvSpPr>
          <p:nvPr>
            <p:ph type="body" sz="quarter" idx="10" hasCustomPrompt="1"/>
          </p:nvPr>
        </p:nvSpPr>
        <p:spPr>
          <a:xfrm>
            <a:off x="4482382" y="317783"/>
            <a:ext cx="37732192" cy="2598095"/>
          </a:xfrm>
          <a:prstGeom prst="rect">
            <a:avLst/>
          </a:prstGeom>
        </p:spPr>
        <p:txBody>
          <a:bodyPr lIns="0" tIns="45710" rIns="0" bIns="45710" anchor="ctr"/>
          <a:lstStyle>
            <a:lvl1pPr marL="0" indent="0">
              <a:spcBef>
                <a:spcPts val="0"/>
              </a:spcBef>
              <a:buNone/>
              <a:defRPr sz="8800" b="1" u="none" baseline="0">
                <a:solidFill>
                  <a:srgbClr val="9A5A14"/>
                </a:solidFill>
                <a:latin typeface="Adobe Garamond Pro" pitchFamily="18" charset="0"/>
              </a:defRPr>
            </a:lvl1pPr>
          </a:lstStyle>
          <a:p>
            <a:pPr lvl="0"/>
            <a:r>
              <a:rPr lang="sv-SE" dirty="0" err="1"/>
              <a:t>Headline</a:t>
            </a:r>
            <a:r>
              <a:rPr lang="sv-SE" dirty="0"/>
              <a:t> Adobe Garamond </a:t>
            </a:r>
            <a:r>
              <a:rPr lang="sv-SE" dirty="0" err="1"/>
              <a:t>Semibold</a:t>
            </a:r>
            <a:r>
              <a:rPr lang="sv-SE" dirty="0"/>
              <a:t>/Times New Roman</a:t>
            </a:r>
          </a:p>
        </p:txBody>
      </p:sp>
      <p:sp>
        <p:nvSpPr>
          <p:cNvPr id="8" name="Rektangel 7"/>
          <p:cNvSpPr/>
          <p:nvPr userDrawn="1"/>
        </p:nvSpPr>
        <p:spPr>
          <a:xfrm>
            <a:off x="665958" y="4443895"/>
            <a:ext cx="41548616" cy="25212227"/>
          </a:xfrm>
          <a:prstGeom prst="rect">
            <a:avLst/>
          </a:prstGeom>
          <a:solidFill>
            <a:srgbClr val="BAD8E1">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0" rIns="91423" bIns="45710" rtlCol="0" anchor="ctr"/>
          <a:lstStyle/>
          <a:p>
            <a:pPr algn="ctr"/>
            <a:endParaRPr lang="sv-SE" dirty="0"/>
          </a:p>
        </p:txBody>
      </p:sp>
      <p:sp>
        <p:nvSpPr>
          <p:cNvPr id="10" name="Platshållare för bild 9"/>
          <p:cNvSpPr>
            <a:spLocks noGrp="1"/>
          </p:cNvSpPr>
          <p:nvPr>
            <p:ph type="pic" sz="quarter" idx="11" hasCustomPrompt="1"/>
          </p:nvPr>
        </p:nvSpPr>
        <p:spPr>
          <a:xfrm>
            <a:off x="1242022" y="4902300"/>
            <a:ext cx="9982061" cy="7181665"/>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14" name="Platshållare för bild 9"/>
          <p:cNvSpPr>
            <a:spLocks noGrp="1"/>
          </p:cNvSpPr>
          <p:nvPr>
            <p:ph type="pic" sz="quarter" idx="12" hasCustomPrompt="1"/>
          </p:nvPr>
        </p:nvSpPr>
        <p:spPr>
          <a:xfrm>
            <a:off x="31380848" y="4902300"/>
            <a:ext cx="10383784" cy="7181665"/>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22" name="Platshållare för text 21"/>
          <p:cNvSpPr>
            <a:spLocks noGrp="1"/>
          </p:cNvSpPr>
          <p:nvPr>
            <p:ph type="body" sz="quarter" idx="15" hasCustomPrompt="1"/>
          </p:nvPr>
        </p:nvSpPr>
        <p:spPr>
          <a:xfrm>
            <a:off x="1242022" y="12593303"/>
            <a:ext cx="40522610" cy="6926995"/>
          </a:xfrm>
          <a:prstGeom prst="rect">
            <a:avLst/>
          </a:prstGeom>
        </p:spPr>
        <p:txBody>
          <a:bodyPr lIns="91423" tIns="89981" rIns="91423" bIns="89981" numCol="2"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25" name="Platshållare för text 24"/>
          <p:cNvSpPr>
            <a:spLocks noGrp="1"/>
          </p:cNvSpPr>
          <p:nvPr>
            <p:ph type="body" sz="quarter" idx="16" hasCustomPrompt="1"/>
          </p:nvPr>
        </p:nvSpPr>
        <p:spPr>
          <a:xfrm>
            <a:off x="1314030" y="28245442"/>
            <a:ext cx="40450602" cy="901341"/>
          </a:xfrm>
          <a:prstGeom prst="rect">
            <a:avLst/>
          </a:prstGeom>
        </p:spPr>
        <p:txBody>
          <a:bodyPr lIns="91423" tIns="45710" rIns="91423" bIns="45710"/>
          <a:lstStyle>
            <a:lvl1pPr marL="0" indent="0">
              <a:buNone/>
              <a:defRPr sz="3900" b="1">
                <a:solidFill>
                  <a:srgbClr val="9A5A14"/>
                </a:solidFill>
                <a:latin typeface="Frutiger 45 Light" pitchFamily="34" charset="0"/>
              </a:defRPr>
            </a:lvl1pPr>
            <a:lvl2pPr marL="2087382" indent="0">
              <a:buNone/>
              <a:defRPr sz="3900">
                <a:latin typeface="Frutiger 45 Light" pitchFamily="34" charset="0"/>
              </a:defRPr>
            </a:lvl2pPr>
            <a:lvl3pPr marL="4174769" indent="0">
              <a:buNone/>
              <a:defRPr sz="3900">
                <a:latin typeface="Frutiger 45 Light" pitchFamily="34" charset="0"/>
              </a:defRPr>
            </a:lvl3pPr>
            <a:lvl4pPr marL="6262151" indent="0">
              <a:buNone/>
              <a:defRPr sz="3900">
                <a:latin typeface="Frutiger 45 Light" pitchFamily="34" charset="0"/>
              </a:defRPr>
            </a:lvl4pPr>
            <a:lvl5pPr marL="8349540" indent="0">
              <a:buNone/>
              <a:defRPr sz="3900">
                <a:latin typeface="Frutiger 45 Light" pitchFamily="34" charset="0"/>
              </a:defRPr>
            </a:lvl5pPr>
          </a:lstStyle>
          <a:p>
            <a:pPr lvl="0"/>
            <a:r>
              <a:rPr lang="sv-SE" dirty="0"/>
              <a:t>Contact information (</a:t>
            </a:r>
            <a:r>
              <a:rPr lang="sv-SE" dirty="0" err="1"/>
              <a:t>Name</a:t>
            </a:r>
            <a:r>
              <a:rPr lang="sv-SE" dirty="0"/>
              <a:t> | Institution | </a:t>
            </a:r>
            <a:r>
              <a:rPr lang="sv-SE" dirty="0" err="1"/>
              <a:t>Address</a:t>
            </a:r>
            <a:r>
              <a:rPr lang="sv-SE" dirty="0"/>
              <a:t> | Mail)</a:t>
            </a:r>
          </a:p>
        </p:txBody>
      </p:sp>
      <p:sp>
        <p:nvSpPr>
          <p:cNvPr id="26" name="Platshållare för text 21"/>
          <p:cNvSpPr>
            <a:spLocks noGrp="1"/>
          </p:cNvSpPr>
          <p:nvPr>
            <p:ph type="body" sz="quarter" idx="17" hasCustomPrompt="1"/>
          </p:nvPr>
        </p:nvSpPr>
        <p:spPr>
          <a:xfrm>
            <a:off x="11755190" y="4902300"/>
            <a:ext cx="19154128" cy="7181665"/>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baseline="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LT </a:t>
            </a:r>
            <a:r>
              <a:rPr lang="sv-SE" dirty="0" err="1"/>
              <a:t>Std</a:t>
            </a:r>
            <a:r>
              <a:rPr lang="sv-SE" dirty="0"/>
              <a:t> </a:t>
            </a:r>
            <a:r>
              <a:rPr lang="sv-SE" dirty="0" err="1"/>
              <a:t>Light</a:t>
            </a:r>
            <a:r>
              <a:rPr lang="sv-SE" dirty="0"/>
              <a:t> /Arial - </a:t>
            </a:r>
            <a:r>
              <a:rPr lang="sv-SE" dirty="0" err="1"/>
              <a:t>Add</a:t>
            </a:r>
            <a:r>
              <a:rPr lang="sv-SE" dirty="0"/>
              <a:t>/</a:t>
            </a:r>
            <a:r>
              <a:rPr lang="sv-SE" dirty="0" err="1"/>
              <a:t>delete</a:t>
            </a:r>
            <a:r>
              <a:rPr lang="sv-SE" dirty="0"/>
              <a:t> text and </a:t>
            </a:r>
            <a:r>
              <a:rPr lang="sv-SE" dirty="0" err="1"/>
              <a:t>imageframes</a:t>
            </a:r>
            <a:r>
              <a:rPr lang="sv-SE" dirty="0"/>
              <a:t> as </a:t>
            </a:r>
            <a:r>
              <a:rPr lang="sv-SE" dirty="0" err="1"/>
              <a:t>needed</a:t>
            </a:r>
            <a:endParaRPr lang="sv-SE" dirty="0"/>
          </a:p>
        </p:txBody>
      </p:sp>
      <p:sp>
        <p:nvSpPr>
          <p:cNvPr id="27" name="Platshållare för text 21"/>
          <p:cNvSpPr>
            <a:spLocks noGrp="1"/>
          </p:cNvSpPr>
          <p:nvPr>
            <p:ph type="body" sz="quarter" idx="18" hasCustomPrompt="1"/>
          </p:nvPr>
        </p:nvSpPr>
        <p:spPr>
          <a:xfrm>
            <a:off x="11899205" y="20182434"/>
            <a:ext cx="9217025" cy="753819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3" name="Platshållare för text 2"/>
          <p:cNvSpPr>
            <a:spLocks noGrp="1"/>
          </p:cNvSpPr>
          <p:nvPr>
            <p:ph type="body" sz="quarter" idx="19" hasCustomPrompt="1"/>
          </p:nvPr>
        </p:nvSpPr>
        <p:spPr>
          <a:xfrm>
            <a:off x="4482382" y="3171055"/>
            <a:ext cx="37732192" cy="951708"/>
          </a:xfrm>
          <a:prstGeom prst="rect">
            <a:avLst/>
          </a:prstGeom>
          <a:ln>
            <a:noFill/>
            <a:prstDash val="solid"/>
          </a:ln>
        </p:spPr>
        <p:txBody>
          <a:bodyPr lIns="0" anchor="ctr" anchorCtr="0"/>
          <a:lstStyle>
            <a:lvl1pPr marL="0" indent="0">
              <a:buNone/>
              <a:defRPr sz="4000" b="1">
                <a:solidFill>
                  <a:srgbClr val="9A5A14"/>
                </a:solidFill>
                <a:latin typeface="Frutiger LT Std 55 Roman" pitchFamily="34" charset="0"/>
              </a:defRPr>
            </a:lvl1pPr>
          </a:lstStyle>
          <a:p>
            <a:pPr lvl="0"/>
            <a:r>
              <a:rPr lang="sv-SE" sz="4000" dirty="0"/>
              <a:t>SUBHEADLINE</a:t>
            </a:r>
            <a:endParaRPr lang="sv-SE" dirty="0"/>
          </a:p>
        </p:txBody>
      </p:sp>
      <p:cxnSp>
        <p:nvCxnSpPr>
          <p:cNvPr id="7" name="Rak 6"/>
          <p:cNvCxnSpPr/>
          <p:nvPr userDrawn="1"/>
        </p:nvCxnSpPr>
        <p:spPr>
          <a:xfrm>
            <a:off x="4482382" y="3170546"/>
            <a:ext cx="37732192" cy="0"/>
          </a:xfrm>
          <a:prstGeom prst="line">
            <a:avLst/>
          </a:prstGeom>
          <a:ln w="38100" cmpd="sng">
            <a:solidFill>
              <a:srgbClr val="9A5A14"/>
            </a:solidFill>
          </a:ln>
        </p:spPr>
        <p:style>
          <a:lnRef idx="1">
            <a:schemeClr val="accent1"/>
          </a:lnRef>
          <a:fillRef idx="0">
            <a:schemeClr val="accent1"/>
          </a:fillRef>
          <a:effectRef idx="0">
            <a:schemeClr val="accent1"/>
          </a:effectRef>
          <a:fontRef idx="minor">
            <a:schemeClr val="tx1"/>
          </a:fontRef>
        </p:style>
      </p:cxnSp>
      <p:sp>
        <p:nvSpPr>
          <p:cNvPr id="17" name="Platshållare för bild 9"/>
          <p:cNvSpPr>
            <a:spLocks noGrp="1"/>
          </p:cNvSpPr>
          <p:nvPr>
            <p:ph type="pic" sz="quarter" idx="20" hasCustomPrompt="1"/>
          </p:nvPr>
        </p:nvSpPr>
        <p:spPr>
          <a:xfrm>
            <a:off x="1242022" y="20182434"/>
            <a:ext cx="10153128" cy="7538200"/>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18" name="Platshållare för text 21"/>
          <p:cNvSpPr>
            <a:spLocks noGrp="1"/>
          </p:cNvSpPr>
          <p:nvPr>
            <p:ph type="body" sz="quarter" idx="21" hasCustomPrompt="1"/>
          </p:nvPr>
        </p:nvSpPr>
        <p:spPr>
          <a:xfrm>
            <a:off x="32349478" y="20182434"/>
            <a:ext cx="9505058" cy="753819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19" name="Platshållare för bild 9"/>
          <p:cNvSpPr>
            <a:spLocks noGrp="1"/>
          </p:cNvSpPr>
          <p:nvPr>
            <p:ph type="pic" sz="quarter" idx="22" hasCustomPrompt="1"/>
          </p:nvPr>
        </p:nvSpPr>
        <p:spPr>
          <a:xfrm>
            <a:off x="21764302" y="20182434"/>
            <a:ext cx="10081121" cy="7538200"/>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Tree>
    <p:extLst>
      <p:ext uri="{BB962C8B-B14F-4D97-AF65-F5344CB8AC3E}">
        <p14:creationId xmlns:p14="http://schemas.microsoft.com/office/powerpoint/2010/main" val="1092481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Grey">
    <p:spTree>
      <p:nvGrpSpPr>
        <p:cNvPr id="1" name=""/>
        <p:cNvGrpSpPr/>
        <p:nvPr/>
      </p:nvGrpSpPr>
      <p:grpSpPr>
        <a:xfrm>
          <a:off x="0" y="0"/>
          <a:ext cx="0" cy="0"/>
          <a:chOff x="0" y="0"/>
          <a:chExt cx="0" cy="0"/>
        </a:xfrm>
      </p:grpSpPr>
      <p:sp>
        <p:nvSpPr>
          <p:cNvPr id="6" name="Platshållare för text 5"/>
          <p:cNvSpPr>
            <a:spLocks noGrp="1"/>
          </p:cNvSpPr>
          <p:nvPr>
            <p:ph type="body" sz="quarter" idx="10" hasCustomPrompt="1"/>
          </p:nvPr>
        </p:nvSpPr>
        <p:spPr>
          <a:xfrm>
            <a:off x="4482382" y="317783"/>
            <a:ext cx="37732192" cy="2598095"/>
          </a:xfrm>
          <a:prstGeom prst="rect">
            <a:avLst/>
          </a:prstGeom>
        </p:spPr>
        <p:txBody>
          <a:bodyPr lIns="0" tIns="45710" rIns="0" bIns="45710" anchor="ctr"/>
          <a:lstStyle>
            <a:lvl1pPr marL="0" indent="0">
              <a:spcBef>
                <a:spcPts val="0"/>
              </a:spcBef>
              <a:buNone/>
              <a:defRPr sz="8800" b="1" u="none" baseline="0">
                <a:solidFill>
                  <a:srgbClr val="9A5A14"/>
                </a:solidFill>
                <a:latin typeface="Adobe Garamond Pro" pitchFamily="18" charset="0"/>
              </a:defRPr>
            </a:lvl1pPr>
          </a:lstStyle>
          <a:p>
            <a:pPr lvl="0"/>
            <a:r>
              <a:rPr lang="sv-SE" dirty="0" err="1"/>
              <a:t>Headline</a:t>
            </a:r>
            <a:r>
              <a:rPr lang="sv-SE" dirty="0"/>
              <a:t> Adobe Garamond </a:t>
            </a:r>
            <a:r>
              <a:rPr lang="sv-SE" dirty="0" err="1"/>
              <a:t>Semibold</a:t>
            </a:r>
            <a:r>
              <a:rPr lang="sv-SE" dirty="0"/>
              <a:t>/Times New Roman</a:t>
            </a:r>
          </a:p>
        </p:txBody>
      </p:sp>
      <p:sp>
        <p:nvSpPr>
          <p:cNvPr id="8" name="Rektangel 7"/>
          <p:cNvSpPr/>
          <p:nvPr userDrawn="1"/>
        </p:nvSpPr>
        <p:spPr>
          <a:xfrm>
            <a:off x="665958" y="4443895"/>
            <a:ext cx="41548616" cy="25212227"/>
          </a:xfrm>
          <a:prstGeom prst="rect">
            <a:avLst/>
          </a:prstGeom>
          <a:solidFill>
            <a:srgbClr val="BEB7B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0" rIns="91423" bIns="45710" rtlCol="0" anchor="ctr"/>
          <a:lstStyle/>
          <a:p>
            <a:pPr algn="ctr"/>
            <a:endParaRPr lang="sv-SE" dirty="0"/>
          </a:p>
        </p:txBody>
      </p:sp>
      <p:sp>
        <p:nvSpPr>
          <p:cNvPr id="10" name="Platshållare för bild 9"/>
          <p:cNvSpPr>
            <a:spLocks noGrp="1"/>
          </p:cNvSpPr>
          <p:nvPr>
            <p:ph type="pic" sz="quarter" idx="11" hasCustomPrompt="1"/>
          </p:nvPr>
        </p:nvSpPr>
        <p:spPr>
          <a:xfrm>
            <a:off x="1242022" y="4902300"/>
            <a:ext cx="9982061" cy="7181665"/>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14" name="Platshållare för bild 9"/>
          <p:cNvSpPr>
            <a:spLocks noGrp="1"/>
          </p:cNvSpPr>
          <p:nvPr>
            <p:ph type="pic" sz="quarter" idx="12" hasCustomPrompt="1"/>
          </p:nvPr>
        </p:nvSpPr>
        <p:spPr>
          <a:xfrm>
            <a:off x="31380848" y="4902300"/>
            <a:ext cx="10383784" cy="7181665"/>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22" name="Platshållare för text 21"/>
          <p:cNvSpPr>
            <a:spLocks noGrp="1"/>
          </p:cNvSpPr>
          <p:nvPr>
            <p:ph type="body" sz="quarter" idx="15" hasCustomPrompt="1"/>
          </p:nvPr>
        </p:nvSpPr>
        <p:spPr>
          <a:xfrm>
            <a:off x="1242022" y="12593303"/>
            <a:ext cx="40522610" cy="6926995"/>
          </a:xfrm>
          <a:prstGeom prst="rect">
            <a:avLst/>
          </a:prstGeom>
        </p:spPr>
        <p:txBody>
          <a:bodyPr lIns="91423" tIns="89981" rIns="91423" bIns="89981" numCol="2"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25" name="Platshållare för text 24"/>
          <p:cNvSpPr>
            <a:spLocks noGrp="1"/>
          </p:cNvSpPr>
          <p:nvPr>
            <p:ph type="body" sz="quarter" idx="16" hasCustomPrompt="1"/>
          </p:nvPr>
        </p:nvSpPr>
        <p:spPr>
          <a:xfrm>
            <a:off x="1314030" y="28245442"/>
            <a:ext cx="40450602" cy="901341"/>
          </a:xfrm>
          <a:prstGeom prst="rect">
            <a:avLst/>
          </a:prstGeom>
        </p:spPr>
        <p:txBody>
          <a:bodyPr lIns="91423" tIns="45710" rIns="91423" bIns="45710"/>
          <a:lstStyle>
            <a:lvl1pPr marL="0" indent="0">
              <a:buNone/>
              <a:defRPr sz="3900" b="1">
                <a:solidFill>
                  <a:srgbClr val="9A5A14"/>
                </a:solidFill>
                <a:latin typeface="Frutiger 45 Light" pitchFamily="34" charset="0"/>
              </a:defRPr>
            </a:lvl1pPr>
            <a:lvl2pPr marL="2087382" indent="0">
              <a:buNone/>
              <a:defRPr sz="3900">
                <a:latin typeface="Frutiger 45 Light" pitchFamily="34" charset="0"/>
              </a:defRPr>
            </a:lvl2pPr>
            <a:lvl3pPr marL="4174769" indent="0">
              <a:buNone/>
              <a:defRPr sz="3900">
                <a:latin typeface="Frutiger 45 Light" pitchFamily="34" charset="0"/>
              </a:defRPr>
            </a:lvl3pPr>
            <a:lvl4pPr marL="6262151" indent="0">
              <a:buNone/>
              <a:defRPr sz="3900">
                <a:latin typeface="Frutiger 45 Light" pitchFamily="34" charset="0"/>
              </a:defRPr>
            </a:lvl4pPr>
            <a:lvl5pPr marL="8349540" indent="0">
              <a:buNone/>
              <a:defRPr sz="3900">
                <a:latin typeface="Frutiger 45 Light" pitchFamily="34" charset="0"/>
              </a:defRPr>
            </a:lvl5pPr>
          </a:lstStyle>
          <a:p>
            <a:pPr lvl="0"/>
            <a:r>
              <a:rPr lang="sv-SE" dirty="0"/>
              <a:t>Contact information (</a:t>
            </a:r>
            <a:r>
              <a:rPr lang="sv-SE" dirty="0" err="1"/>
              <a:t>Name</a:t>
            </a:r>
            <a:r>
              <a:rPr lang="sv-SE" dirty="0"/>
              <a:t> | Institution | </a:t>
            </a:r>
            <a:r>
              <a:rPr lang="sv-SE" dirty="0" err="1"/>
              <a:t>Address</a:t>
            </a:r>
            <a:r>
              <a:rPr lang="sv-SE" dirty="0"/>
              <a:t> | Mail)</a:t>
            </a:r>
          </a:p>
        </p:txBody>
      </p:sp>
      <p:sp>
        <p:nvSpPr>
          <p:cNvPr id="26" name="Platshållare för text 21"/>
          <p:cNvSpPr>
            <a:spLocks noGrp="1"/>
          </p:cNvSpPr>
          <p:nvPr>
            <p:ph type="body" sz="quarter" idx="17" hasCustomPrompt="1"/>
          </p:nvPr>
        </p:nvSpPr>
        <p:spPr>
          <a:xfrm>
            <a:off x="11755190" y="4902300"/>
            <a:ext cx="19154128" cy="7181665"/>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baseline="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LT </a:t>
            </a:r>
            <a:r>
              <a:rPr lang="sv-SE" dirty="0" err="1"/>
              <a:t>Std</a:t>
            </a:r>
            <a:r>
              <a:rPr lang="sv-SE" dirty="0"/>
              <a:t> </a:t>
            </a:r>
            <a:r>
              <a:rPr lang="sv-SE" dirty="0" err="1"/>
              <a:t>Light</a:t>
            </a:r>
            <a:r>
              <a:rPr lang="sv-SE" dirty="0"/>
              <a:t> /Arial - </a:t>
            </a:r>
            <a:r>
              <a:rPr lang="sv-SE" dirty="0" err="1"/>
              <a:t>Add</a:t>
            </a:r>
            <a:r>
              <a:rPr lang="sv-SE" dirty="0"/>
              <a:t>/</a:t>
            </a:r>
            <a:r>
              <a:rPr lang="sv-SE" dirty="0" err="1"/>
              <a:t>delete</a:t>
            </a:r>
            <a:r>
              <a:rPr lang="sv-SE" dirty="0"/>
              <a:t> text and </a:t>
            </a:r>
            <a:r>
              <a:rPr lang="sv-SE" dirty="0" err="1"/>
              <a:t>imageframes</a:t>
            </a:r>
            <a:r>
              <a:rPr lang="sv-SE" dirty="0"/>
              <a:t> as </a:t>
            </a:r>
            <a:r>
              <a:rPr lang="sv-SE" dirty="0" err="1"/>
              <a:t>needed</a:t>
            </a:r>
            <a:endParaRPr lang="sv-SE" dirty="0"/>
          </a:p>
        </p:txBody>
      </p:sp>
      <p:sp>
        <p:nvSpPr>
          <p:cNvPr id="27" name="Platshållare för text 21"/>
          <p:cNvSpPr>
            <a:spLocks noGrp="1"/>
          </p:cNvSpPr>
          <p:nvPr>
            <p:ph type="body" sz="quarter" idx="18" hasCustomPrompt="1"/>
          </p:nvPr>
        </p:nvSpPr>
        <p:spPr>
          <a:xfrm>
            <a:off x="11899205" y="20182434"/>
            <a:ext cx="9217025" cy="753819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3" name="Platshållare för text 2"/>
          <p:cNvSpPr>
            <a:spLocks noGrp="1"/>
          </p:cNvSpPr>
          <p:nvPr>
            <p:ph type="body" sz="quarter" idx="19" hasCustomPrompt="1"/>
          </p:nvPr>
        </p:nvSpPr>
        <p:spPr>
          <a:xfrm>
            <a:off x="4482382" y="3171055"/>
            <a:ext cx="37732192" cy="951708"/>
          </a:xfrm>
          <a:prstGeom prst="rect">
            <a:avLst/>
          </a:prstGeom>
          <a:ln>
            <a:noFill/>
            <a:prstDash val="solid"/>
          </a:ln>
        </p:spPr>
        <p:txBody>
          <a:bodyPr lIns="0" anchor="ctr" anchorCtr="0"/>
          <a:lstStyle>
            <a:lvl1pPr marL="0" indent="0">
              <a:buNone/>
              <a:defRPr sz="4000" b="1">
                <a:solidFill>
                  <a:srgbClr val="9A5A14"/>
                </a:solidFill>
                <a:latin typeface="Frutiger LT Std 55 Roman" pitchFamily="34" charset="0"/>
              </a:defRPr>
            </a:lvl1pPr>
          </a:lstStyle>
          <a:p>
            <a:pPr lvl="0"/>
            <a:r>
              <a:rPr lang="sv-SE" sz="4000" dirty="0"/>
              <a:t>SUBHEADLINE</a:t>
            </a:r>
            <a:endParaRPr lang="sv-SE" dirty="0"/>
          </a:p>
        </p:txBody>
      </p:sp>
      <p:cxnSp>
        <p:nvCxnSpPr>
          <p:cNvPr id="7" name="Rak 6"/>
          <p:cNvCxnSpPr/>
          <p:nvPr userDrawn="1"/>
        </p:nvCxnSpPr>
        <p:spPr>
          <a:xfrm>
            <a:off x="4482382" y="3170546"/>
            <a:ext cx="37732192" cy="0"/>
          </a:xfrm>
          <a:prstGeom prst="line">
            <a:avLst/>
          </a:prstGeom>
          <a:ln w="38100" cmpd="sng">
            <a:solidFill>
              <a:srgbClr val="9A5A14"/>
            </a:solidFill>
          </a:ln>
        </p:spPr>
        <p:style>
          <a:lnRef idx="1">
            <a:schemeClr val="accent1"/>
          </a:lnRef>
          <a:fillRef idx="0">
            <a:schemeClr val="accent1"/>
          </a:fillRef>
          <a:effectRef idx="0">
            <a:schemeClr val="accent1"/>
          </a:effectRef>
          <a:fontRef idx="minor">
            <a:schemeClr val="tx1"/>
          </a:fontRef>
        </p:style>
      </p:cxnSp>
      <p:sp>
        <p:nvSpPr>
          <p:cNvPr id="17" name="Platshållare för bild 9"/>
          <p:cNvSpPr>
            <a:spLocks noGrp="1"/>
          </p:cNvSpPr>
          <p:nvPr>
            <p:ph type="pic" sz="quarter" idx="20" hasCustomPrompt="1"/>
          </p:nvPr>
        </p:nvSpPr>
        <p:spPr>
          <a:xfrm>
            <a:off x="1242022" y="20182434"/>
            <a:ext cx="10153128" cy="7538200"/>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
        <p:nvSpPr>
          <p:cNvPr id="18" name="Platshållare för text 21"/>
          <p:cNvSpPr>
            <a:spLocks noGrp="1"/>
          </p:cNvSpPr>
          <p:nvPr>
            <p:ph type="body" sz="quarter" idx="21" hasCustomPrompt="1"/>
          </p:nvPr>
        </p:nvSpPr>
        <p:spPr>
          <a:xfrm>
            <a:off x="32349478" y="20182434"/>
            <a:ext cx="9505058" cy="753819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a:latin typeface="Frutiger 45 Light" pitchFamily="34" charset="0"/>
              </a:defRPr>
            </a:lvl1pPr>
            <a:lvl2pPr marL="2087382" indent="0">
              <a:buNone/>
              <a:defRPr sz="5900">
                <a:latin typeface="Frutiger 45 Light" pitchFamily="34" charset="0"/>
              </a:defRPr>
            </a:lvl2pPr>
            <a:lvl3pPr marL="4174769" indent="0">
              <a:buNone/>
              <a:defRPr sz="5900">
                <a:latin typeface="Frutiger 45 Light" pitchFamily="34" charset="0"/>
              </a:defRPr>
            </a:lvl3pPr>
            <a:lvl4pPr marL="6262151" indent="0">
              <a:buNone/>
              <a:defRPr sz="5900">
                <a:latin typeface="Frutiger 45 Light" pitchFamily="34" charset="0"/>
              </a:defRPr>
            </a:lvl4pPr>
            <a:lvl5pPr marL="8349540" indent="0">
              <a:buNone/>
              <a:defRPr sz="5900">
                <a:latin typeface="Frutiger 45 Light" pitchFamily="34" charset="0"/>
              </a:defRPr>
            </a:lvl5pPr>
          </a:lstStyle>
          <a:p>
            <a:pPr marL="0" marR="0" lvl="0" indent="0" algn="l" defTabSz="4174769" rtl="0" eaLnBrk="1" fontAlgn="auto" latinLnBrk="0" hangingPunct="1">
              <a:lnSpc>
                <a:spcPct val="100000"/>
              </a:lnSpc>
              <a:spcBef>
                <a:spcPct val="20000"/>
              </a:spcBef>
              <a:spcAft>
                <a:spcPts val="0"/>
              </a:spcAft>
              <a:buClrTx/>
              <a:buSzTx/>
              <a:buFont typeface="Arial" pitchFamily="34" charset="0"/>
              <a:buNone/>
              <a:tabLst/>
              <a:defRPr/>
            </a:pPr>
            <a:r>
              <a:rPr lang="sv-SE" dirty="0" err="1"/>
              <a:t>Textframe</a:t>
            </a:r>
            <a:r>
              <a:rPr lang="sv-SE" dirty="0"/>
              <a:t> Frutiger </a:t>
            </a:r>
            <a:r>
              <a:rPr lang="sv-SE" dirty="0" err="1"/>
              <a:t>Light</a:t>
            </a:r>
            <a:r>
              <a:rPr lang="sv-SE" dirty="0"/>
              <a:t> /Arial</a:t>
            </a:r>
          </a:p>
        </p:txBody>
      </p:sp>
      <p:sp>
        <p:nvSpPr>
          <p:cNvPr id="19" name="Platshållare för bild 9"/>
          <p:cNvSpPr>
            <a:spLocks noGrp="1"/>
          </p:cNvSpPr>
          <p:nvPr>
            <p:ph type="pic" sz="quarter" idx="22" hasCustomPrompt="1"/>
          </p:nvPr>
        </p:nvSpPr>
        <p:spPr>
          <a:xfrm>
            <a:off x="21764302" y="20182434"/>
            <a:ext cx="10081121" cy="7538200"/>
          </a:xfrm>
          <a:prstGeom prst="rect">
            <a:avLst/>
          </a:prstGeom>
        </p:spPr>
        <p:txBody>
          <a:bodyPr lIns="91423" tIns="45710" rIns="91423" bIns="45710" anchor="ctr"/>
          <a:lstStyle>
            <a:lvl1pPr marL="0" indent="0" algn="ctr">
              <a:buNone/>
              <a:defRPr sz="10000">
                <a:latin typeface="Frutiger 45 Light" pitchFamily="34" charset="0"/>
              </a:defRPr>
            </a:lvl1pPr>
          </a:lstStyle>
          <a:p>
            <a:r>
              <a:rPr lang="sv-SE" dirty="0"/>
              <a:t>Image</a:t>
            </a:r>
          </a:p>
        </p:txBody>
      </p:sp>
    </p:spTree>
    <p:extLst>
      <p:ext uri="{BB962C8B-B14F-4D97-AF65-F5344CB8AC3E}">
        <p14:creationId xmlns:p14="http://schemas.microsoft.com/office/powerpoint/2010/main" val="3702321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2700000" scaled="1"/>
          <a:tileRect/>
        </a:gradFill>
        <a:effectLst/>
      </p:bgPr>
    </p:bg>
    <p:spTree>
      <p:nvGrpSpPr>
        <p:cNvPr id="1" name=""/>
        <p:cNvGrpSpPr/>
        <p:nvPr/>
      </p:nvGrpSpPr>
      <p:grpSpPr>
        <a:xfrm>
          <a:off x="0" y="0"/>
          <a:ext cx="0" cy="0"/>
          <a:chOff x="0" y="0"/>
          <a:chExt cx="0" cy="0"/>
        </a:xfrm>
      </p:grpSpPr>
      <p:pic>
        <p:nvPicPr>
          <p:cNvPr id="3" name="Bildobjekt 2"/>
          <p:cNvPicPr>
            <a:picLocks/>
          </p:cNvPicPr>
          <p:nvPr userDrawn="1"/>
        </p:nvPicPr>
        <p:blipFill>
          <a:blip r:embed="rId7" cstate="print">
            <a:extLst>
              <a:ext uri="{28A0092B-C50C-407E-A947-70E740481C1C}">
                <a14:useLocalDpi xmlns:a14="http://schemas.microsoft.com/office/drawing/2010/main" val="0"/>
              </a:ext>
            </a:extLst>
          </a:blip>
          <a:stretch>
            <a:fillRect/>
          </a:stretch>
        </p:blipFill>
        <p:spPr>
          <a:xfrm>
            <a:off x="831593" y="440585"/>
            <a:ext cx="2746223" cy="3373808"/>
          </a:xfrm>
          <a:prstGeom prst="rect">
            <a:avLst/>
          </a:prstGeom>
        </p:spPr>
      </p:pic>
    </p:spTree>
    <p:extLst>
      <p:ext uri="{BB962C8B-B14F-4D97-AF65-F5344CB8AC3E}">
        <p14:creationId xmlns:p14="http://schemas.microsoft.com/office/powerpoint/2010/main" val="1545140585"/>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txStyles>
    <p:titleStyle>
      <a:lvl1pPr algn="ctr" defTabSz="4174769" rtl="0" eaLnBrk="1" latinLnBrk="0" hangingPunct="1">
        <a:spcBef>
          <a:spcPct val="0"/>
        </a:spcBef>
        <a:buNone/>
        <a:defRPr sz="20100" kern="1200">
          <a:solidFill>
            <a:schemeClr val="tx1"/>
          </a:solidFill>
          <a:latin typeface="+mj-lt"/>
          <a:ea typeface="+mj-ea"/>
          <a:cs typeface="+mj-cs"/>
        </a:defRPr>
      </a:lvl1pPr>
    </p:titleStyle>
    <p:bodyStyle>
      <a:lvl1pPr marL="1565539" indent="-1565539" algn="l" defTabSz="4174769" rtl="0" eaLnBrk="1" latinLnBrk="0" hangingPunct="1">
        <a:spcBef>
          <a:spcPct val="20000"/>
        </a:spcBef>
        <a:buFont typeface="Arial" pitchFamily="34" charset="0"/>
        <a:buChar char="•"/>
        <a:defRPr sz="14500" kern="1200">
          <a:solidFill>
            <a:schemeClr val="tx1"/>
          </a:solidFill>
          <a:latin typeface="+mn-lt"/>
          <a:ea typeface="+mn-ea"/>
          <a:cs typeface="+mn-cs"/>
        </a:defRPr>
      </a:lvl1pPr>
      <a:lvl2pPr marL="3391998" indent="-1304616" algn="l" defTabSz="4174769" rtl="0" eaLnBrk="1" latinLnBrk="0" hangingPunct="1">
        <a:spcBef>
          <a:spcPct val="20000"/>
        </a:spcBef>
        <a:buFont typeface="Arial" pitchFamily="34" charset="0"/>
        <a:buChar char="–"/>
        <a:defRPr sz="12900" kern="1200">
          <a:solidFill>
            <a:schemeClr val="tx1"/>
          </a:solidFill>
          <a:latin typeface="+mn-lt"/>
          <a:ea typeface="+mn-ea"/>
          <a:cs typeface="+mn-cs"/>
        </a:defRPr>
      </a:lvl2pPr>
      <a:lvl3pPr marL="5218461" indent="-1043692" algn="l" defTabSz="4174769" rtl="0" eaLnBrk="1" latinLnBrk="0" hangingPunct="1">
        <a:spcBef>
          <a:spcPct val="20000"/>
        </a:spcBef>
        <a:buFont typeface="Arial" pitchFamily="34" charset="0"/>
        <a:buChar char="•"/>
        <a:defRPr sz="11000" kern="1200">
          <a:solidFill>
            <a:schemeClr val="tx1"/>
          </a:solidFill>
          <a:latin typeface="+mn-lt"/>
          <a:ea typeface="+mn-ea"/>
          <a:cs typeface="+mn-cs"/>
        </a:defRPr>
      </a:lvl3pPr>
      <a:lvl4pPr marL="7305843"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4pPr>
      <a:lvl5pPr marL="9393230"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5pPr>
      <a:lvl6pPr marL="11480613"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7995"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5384"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2766"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sv-SE"/>
      </a:defPPr>
      <a:lvl1pPr marL="0" algn="l" defTabSz="4174769" rtl="0" eaLnBrk="1" latinLnBrk="0" hangingPunct="1">
        <a:defRPr sz="8300" kern="1200">
          <a:solidFill>
            <a:schemeClr val="tx1"/>
          </a:solidFill>
          <a:latin typeface="+mn-lt"/>
          <a:ea typeface="+mn-ea"/>
          <a:cs typeface="+mn-cs"/>
        </a:defRPr>
      </a:lvl1pPr>
      <a:lvl2pPr marL="2087382" algn="l" defTabSz="4174769" rtl="0" eaLnBrk="1" latinLnBrk="0" hangingPunct="1">
        <a:defRPr sz="8300" kern="1200">
          <a:solidFill>
            <a:schemeClr val="tx1"/>
          </a:solidFill>
          <a:latin typeface="+mn-lt"/>
          <a:ea typeface="+mn-ea"/>
          <a:cs typeface="+mn-cs"/>
        </a:defRPr>
      </a:lvl2pPr>
      <a:lvl3pPr marL="4174769" algn="l" defTabSz="4174769" rtl="0" eaLnBrk="1" latinLnBrk="0" hangingPunct="1">
        <a:defRPr sz="8300" kern="1200">
          <a:solidFill>
            <a:schemeClr val="tx1"/>
          </a:solidFill>
          <a:latin typeface="+mn-lt"/>
          <a:ea typeface="+mn-ea"/>
          <a:cs typeface="+mn-cs"/>
        </a:defRPr>
      </a:lvl3pPr>
      <a:lvl4pPr marL="6262151" algn="l" defTabSz="4174769" rtl="0" eaLnBrk="1" latinLnBrk="0" hangingPunct="1">
        <a:defRPr sz="8300" kern="1200">
          <a:solidFill>
            <a:schemeClr val="tx1"/>
          </a:solidFill>
          <a:latin typeface="+mn-lt"/>
          <a:ea typeface="+mn-ea"/>
          <a:cs typeface="+mn-cs"/>
        </a:defRPr>
      </a:lvl4pPr>
      <a:lvl5pPr marL="8349535" algn="l" defTabSz="4174769" rtl="0" eaLnBrk="1" latinLnBrk="0" hangingPunct="1">
        <a:defRPr sz="8300" kern="1200">
          <a:solidFill>
            <a:schemeClr val="tx1"/>
          </a:solidFill>
          <a:latin typeface="+mn-lt"/>
          <a:ea typeface="+mn-ea"/>
          <a:cs typeface="+mn-cs"/>
        </a:defRPr>
      </a:lvl5pPr>
      <a:lvl6pPr marL="10436922" algn="l" defTabSz="4174769" rtl="0" eaLnBrk="1" latinLnBrk="0" hangingPunct="1">
        <a:defRPr sz="8300" kern="1200">
          <a:solidFill>
            <a:schemeClr val="tx1"/>
          </a:solidFill>
          <a:latin typeface="+mn-lt"/>
          <a:ea typeface="+mn-ea"/>
          <a:cs typeface="+mn-cs"/>
        </a:defRPr>
      </a:lvl6pPr>
      <a:lvl7pPr marL="12524305" algn="l" defTabSz="4174769" rtl="0" eaLnBrk="1" latinLnBrk="0" hangingPunct="1">
        <a:defRPr sz="8300" kern="1200">
          <a:solidFill>
            <a:schemeClr val="tx1"/>
          </a:solidFill>
          <a:latin typeface="+mn-lt"/>
          <a:ea typeface="+mn-ea"/>
          <a:cs typeface="+mn-cs"/>
        </a:defRPr>
      </a:lvl7pPr>
      <a:lvl8pPr marL="14611687" algn="l" defTabSz="4174769" rtl="0" eaLnBrk="1" latinLnBrk="0" hangingPunct="1">
        <a:defRPr sz="8300" kern="1200">
          <a:solidFill>
            <a:schemeClr val="tx1"/>
          </a:solidFill>
          <a:latin typeface="+mn-lt"/>
          <a:ea typeface="+mn-ea"/>
          <a:cs typeface="+mn-cs"/>
        </a:defRPr>
      </a:lvl8pPr>
      <a:lvl9pPr marL="16699074" algn="l" defTabSz="4174769" rtl="0" eaLnBrk="1" latinLnBrk="0" hangingPunct="1">
        <a:defRPr sz="8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os7227su-s@student.lu.se"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4" name="Platshållare för text 83"/>
          <p:cNvSpPr>
            <a:spLocks noGrp="1"/>
          </p:cNvSpPr>
          <p:nvPr>
            <p:ph type="body" sz="quarter" idx="10"/>
          </p:nvPr>
        </p:nvSpPr>
        <p:spPr>
          <a:xfrm>
            <a:off x="1226178" y="821701"/>
            <a:ext cx="37732192" cy="1753176"/>
          </a:xfrm>
        </p:spPr>
        <p:txBody>
          <a:bodyPr/>
          <a:lstStyle/>
          <a:p>
            <a:r>
              <a:rPr lang="sv-SE" sz="8000" dirty="0">
                <a:solidFill>
                  <a:schemeClr val="tx1"/>
                </a:solidFill>
              </a:rPr>
              <a:t>Jordlagerföljden i Höjeådalen – Utifrån nya borrningar  </a:t>
            </a:r>
          </a:p>
        </p:txBody>
      </p:sp>
      <p:sp>
        <p:nvSpPr>
          <p:cNvPr id="88" name="Platshållare för text 87"/>
          <p:cNvSpPr>
            <a:spLocks noGrp="1"/>
          </p:cNvSpPr>
          <p:nvPr>
            <p:ph type="body" sz="quarter" idx="16"/>
          </p:nvPr>
        </p:nvSpPr>
        <p:spPr>
          <a:xfrm>
            <a:off x="32133454" y="531799"/>
            <a:ext cx="9448894" cy="2773612"/>
          </a:xfrm>
        </p:spPr>
        <p:txBody>
          <a:bodyPr/>
          <a:lstStyle/>
          <a:p>
            <a:r>
              <a:rPr lang="sv-SE" sz="3600" dirty="0">
                <a:solidFill>
                  <a:schemeClr val="tx1"/>
                </a:solidFill>
              </a:rPr>
              <a:t>Oskar Sundberg</a:t>
            </a:r>
            <a:r>
              <a:rPr lang="sv-SE" sz="3600" dirty="0">
                <a:solidFill>
                  <a:schemeClr val="tx1"/>
                </a:solidFill>
                <a:latin typeface="Frutiger 45 Light"/>
              </a:rPr>
              <a:t> </a:t>
            </a:r>
            <a:r>
              <a:rPr lang="sv-SE" sz="3600" i="0" dirty="0">
                <a:solidFill>
                  <a:schemeClr val="tx1"/>
                </a:solidFill>
                <a:effectLst/>
                <a:latin typeface="Frutiger 45 Light"/>
              </a:rPr>
              <a:t>|</a:t>
            </a:r>
            <a:r>
              <a:rPr lang="sv-SE" sz="3600" dirty="0">
                <a:solidFill>
                  <a:schemeClr val="tx1"/>
                </a:solidFill>
                <a:latin typeface="Frutiger 45 Light"/>
              </a:rPr>
              <a:t> Geologiska institutionen </a:t>
            </a:r>
            <a:r>
              <a:rPr lang="sv-SE" sz="3600" i="0" dirty="0">
                <a:solidFill>
                  <a:schemeClr val="tx1"/>
                </a:solidFill>
                <a:effectLst/>
                <a:latin typeface="Frutiger 45 Light"/>
              </a:rPr>
              <a:t>| </a:t>
            </a:r>
            <a:r>
              <a:rPr lang="sv-SE" sz="3600" dirty="0">
                <a:solidFill>
                  <a:schemeClr val="tx1"/>
                </a:solidFill>
              </a:rPr>
              <a:t>Lunds Universitet </a:t>
            </a:r>
            <a:r>
              <a:rPr lang="sv-SE" sz="3600" i="0" dirty="0">
                <a:solidFill>
                  <a:schemeClr val="tx1"/>
                </a:solidFill>
                <a:effectLst/>
                <a:latin typeface="Frutiger 45 Light"/>
              </a:rPr>
              <a:t>|</a:t>
            </a:r>
            <a:r>
              <a:rPr lang="sv-SE" sz="3600" dirty="0">
                <a:solidFill>
                  <a:schemeClr val="tx1"/>
                </a:solidFill>
              </a:rPr>
              <a:t> </a:t>
            </a:r>
            <a:r>
              <a:rPr lang="sv-SE" sz="3600" i="0" dirty="0">
                <a:solidFill>
                  <a:schemeClr val="tx1"/>
                </a:solidFill>
                <a:effectLst/>
                <a:latin typeface="Frutiger 45 Light"/>
                <a:hlinkClick r:id="rId3">
                  <a:extLst>
                    <a:ext uri="{A12FA001-AC4F-418D-AE19-62706E023703}">
                      <ahyp:hlinkClr xmlns:ahyp="http://schemas.microsoft.com/office/drawing/2018/hyperlinkcolor" val="tx"/>
                    </a:ext>
                  </a:extLst>
                </a:hlinkClick>
              </a:rPr>
              <a:t>os7227su-s@student.lu.se</a:t>
            </a:r>
            <a:r>
              <a:rPr lang="sv-SE" sz="3600" dirty="0">
                <a:solidFill>
                  <a:schemeClr val="tx1"/>
                </a:solidFill>
                <a:latin typeface="Frutiger 45 Light"/>
              </a:rPr>
              <a:t> </a:t>
            </a:r>
          </a:p>
          <a:p>
            <a:r>
              <a:rPr lang="sv-SE" sz="3600" dirty="0">
                <a:solidFill>
                  <a:schemeClr val="tx1"/>
                </a:solidFill>
                <a:latin typeface="Frutiger 45 Light"/>
              </a:rPr>
              <a:t>Examensarbete 15hp </a:t>
            </a:r>
            <a:r>
              <a:rPr lang="sv-SE" sz="3600" i="0" dirty="0">
                <a:solidFill>
                  <a:schemeClr val="tx1"/>
                </a:solidFill>
                <a:effectLst/>
                <a:latin typeface="Frutiger 45 Light"/>
              </a:rPr>
              <a:t>| </a:t>
            </a:r>
            <a:r>
              <a:rPr lang="sv-SE" sz="3600" dirty="0">
                <a:solidFill>
                  <a:schemeClr val="tx1"/>
                </a:solidFill>
                <a:latin typeface="Frutiger 45 Light"/>
              </a:rPr>
              <a:t>VT2021</a:t>
            </a:r>
          </a:p>
          <a:p>
            <a:r>
              <a:rPr lang="sv-SE" sz="3600" dirty="0">
                <a:solidFill>
                  <a:schemeClr val="tx1"/>
                </a:solidFill>
                <a:latin typeface="Frutiger 45 Light"/>
              </a:rPr>
              <a:t>Handledare: Dan Hammarlund </a:t>
            </a:r>
            <a:r>
              <a:rPr lang="sv-SE" sz="3600" i="0" dirty="0">
                <a:solidFill>
                  <a:schemeClr val="tx1"/>
                </a:solidFill>
                <a:effectLst/>
                <a:latin typeface="Frutiger 45 Light"/>
              </a:rPr>
              <a:t>| Joakim Robygd</a:t>
            </a:r>
            <a:endParaRPr lang="sv-SE" sz="3600" dirty="0">
              <a:solidFill>
                <a:schemeClr val="tx1"/>
              </a:solidFill>
            </a:endParaRPr>
          </a:p>
        </p:txBody>
      </p:sp>
      <p:sp>
        <p:nvSpPr>
          <p:cNvPr id="91" name="Platshållare för text 90"/>
          <p:cNvSpPr>
            <a:spLocks noGrp="1"/>
          </p:cNvSpPr>
          <p:nvPr>
            <p:ph type="body" sz="quarter" idx="19"/>
          </p:nvPr>
        </p:nvSpPr>
        <p:spPr>
          <a:xfrm>
            <a:off x="1226178" y="2829557"/>
            <a:ext cx="19814544" cy="951708"/>
          </a:xfrm>
        </p:spPr>
        <p:txBody>
          <a:bodyPr/>
          <a:lstStyle/>
          <a:p>
            <a:r>
              <a:rPr lang="sv-SE" sz="4800" dirty="0">
                <a:solidFill>
                  <a:schemeClr val="tx1"/>
                </a:solidFill>
              </a:rPr>
              <a:t>En undersökning av jordarternas utbredning i en liten dalgång söder om Lund</a:t>
            </a:r>
          </a:p>
        </p:txBody>
      </p:sp>
      <p:pic>
        <p:nvPicPr>
          <p:cNvPr id="21" name="Platshållare för bild 20">
            <a:extLst>
              <a:ext uri="{FF2B5EF4-FFF2-40B4-BE49-F238E27FC236}">
                <a16:creationId xmlns:a16="http://schemas.microsoft.com/office/drawing/2014/main" id="{20D39EF5-4854-43BA-892C-4480D699CFBF}"/>
              </a:ext>
            </a:extLst>
          </p:cNvPr>
          <p:cNvPicPr>
            <a:picLocks noGrp="1" noChangeAspect="1"/>
          </p:cNvPicPr>
          <p:nvPr>
            <p:ph type="pic" sz="quarter" idx="11"/>
          </p:nvPr>
        </p:nvPicPr>
        <p:blipFill>
          <a:blip r:embed="rId4"/>
          <a:srcRect t="11700" b="11700"/>
          <a:stretch>
            <a:fillRect/>
          </a:stretch>
        </p:blipFill>
        <p:spPr>
          <a:xfrm>
            <a:off x="16187889" y="5389349"/>
            <a:ext cx="9705665" cy="7199880"/>
          </a:xfrm>
          <a:prstGeom prst="rect">
            <a:avLst/>
          </a:prstGeom>
          <a:solidFill>
            <a:schemeClr val="tx1"/>
          </a:solidFill>
          <a:ln w="28575">
            <a:solidFill>
              <a:schemeClr val="tx1"/>
            </a:solidFill>
          </a:ln>
        </p:spPr>
      </p:pic>
      <p:pic>
        <p:nvPicPr>
          <p:cNvPr id="23" name="Bildobjekt 22">
            <a:extLst>
              <a:ext uri="{FF2B5EF4-FFF2-40B4-BE49-F238E27FC236}">
                <a16:creationId xmlns:a16="http://schemas.microsoft.com/office/drawing/2014/main" id="{84C3D3CF-0FC6-43F8-A791-E0B4139DC6CB}"/>
              </a:ext>
            </a:extLst>
          </p:cNvPr>
          <p:cNvPicPr>
            <a:picLocks noChangeAspect="1"/>
          </p:cNvPicPr>
          <p:nvPr/>
        </p:nvPicPr>
        <p:blipFill rotWithShape="1">
          <a:blip r:embed="rId5">
            <a:extLst>
              <a:ext uri="{28A0092B-C50C-407E-A947-70E740481C1C}">
                <a14:useLocalDpi xmlns:a14="http://schemas.microsoft.com/office/drawing/2010/main" val="0"/>
              </a:ext>
            </a:extLst>
          </a:blip>
          <a:srcRect l="2284" t="1906" r="6115" b="19079"/>
          <a:stretch/>
        </p:blipFill>
        <p:spPr>
          <a:xfrm>
            <a:off x="29496396" y="5389348"/>
            <a:ext cx="12205646" cy="7199881"/>
          </a:xfrm>
          <a:prstGeom prst="rect">
            <a:avLst/>
          </a:prstGeom>
          <a:ln w="38100">
            <a:solidFill>
              <a:schemeClr val="tx1"/>
            </a:solidFill>
          </a:ln>
        </p:spPr>
      </p:pic>
      <p:sp>
        <p:nvSpPr>
          <p:cNvPr id="25" name="Platshållare för text 88">
            <a:extLst>
              <a:ext uri="{FF2B5EF4-FFF2-40B4-BE49-F238E27FC236}">
                <a16:creationId xmlns:a16="http://schemas.microsoft.com/office/drawing/2014/main" id="{FD24BBEF-8436-4A9E-9E1A-97296055F8D2}"/>
              </a:ext>
            </a:extLst>
          </p:cNvPr>
          <p:cNvSpPr txBox="1">
            <a:spLocks/>
          </p:cNvSpPr>
          <p:nvPr/>
        </p:nvSpPr>
        <p:spPr>
          <a:xfrm>
            <a:off x="16156759" y="4094074"/>
            <a:ext cx="12703985" cy="1269080"/>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kern="1200" baseline="0">
                <a:solidFill>
                  <a:schemeClr val="tx1"/>
                </a:solidFill>
                <a:latin typeface="Frutiger 45 Light" pitchFamily="34" charset="0"/>
                <a:ea typeface="+mn-ea"/>
                <a:cs typeface="+mn-cs"/>
              </a:defRPr>
            </a:lvl1pPr>
            <a:lvl2pPr marL="2087382"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2pPr>
            <a:lvl3pPr marL="4174769"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3pPr>
            <a:lvl4pPr marL="6262151"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4pPr>
            <a:lvl5pPr marL="8349540"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5pPr>
            <a:lvl6pPr marL="11480613"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7995"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5384"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2766"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9pPr>
          </a:lstStyle>
          <a:p>
            <a:pPr algn="just"/>
            <a:r>
              <a:rPr lang="sv-SE" sz="4000" dirty="0">
                <a:latin typeface="Frutiger 45 Light"/>
              </a:rPr>
              <a:t>Tidigare konceptuell modell av Jonas Ising etc. SGU (2019)</a:t>
            </a:r>
          </a:p>
        </p:txBody>
      </p:sp>
      <p:pic>
        <p:nvPicPr>
          <p:cNvPr id="26" name="Bildobjekt 25">
            <a:extLst>
              <a:ext uri="{FF2B5EF4-FFF2-40B4-BE49-F238E27FC236}">
                <a16:creationId xmlns:a16="http://schemas.microsoft.com/office/drawing/2014/main" id="{206C9679-D962-4C73-B493-C36A1777D715}"/>
              </a:ext>
            </a:extLst>
          </p:cNvPr>
          <p:cNvPicPr>
            <a:picLocks noChangeAspect="1"/>
          </p:cNvPicPr>
          <p:nvPr/>
        </p:nvPicPr>
        <p:blipFill>
          <a:blip r:embed="rId6"/>
          <a:stretch>
            <a:fillRect/>
          </a:stretch>
        </p:blipFill>
        <p:spPr>
          <a:xfrm>
            <a:off x="25893554" y="5389349"/>
            <a:ext cx="2967190" cy="7199880"/>
          </a:xfrm>
          <a:prstGeom prst="rect">
            <a:avLst/>
          </a:prstGeom>
          <a:ln w="28575">
            <a:solidFill>
              <a:schemeClr val="tx1"/>
            </a:solidFill>
          </a:ln>
        </p:spPr>
      </p:pic>
      <p:sp>
        <p:nvSpPr>
          <p:cNvPr id="49" name="Platshållare för text 88">
            <a:extLst>
              <a:ext uri="{FF2B5EF4-FFF2-40B4-BE49-F238E27FC236}">
                <a16:creationId xmlns:a16="http://schemas.microsoft.com/office/drawing/2014/main" id="{C6B55D61-1323-48AA-ADBF-440FC54CB97F}"/>
              </a:ext>
            </a:extLst>
          </p:cNvPr>
          <p:cNvSpPr txBox="1">
            <a:spLocks/>
          </p:cNvSpPr>
          <p:nvPr/>
        </p:nvSpPr>
        <p:spPr>
          <a:xfrm>
            <a:off x="29496395" y="3272849"/>
            <a:ext cx="12205646" cy="2110408"/>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kern="1200" baseline="0">
                <a:solidFill>
                  <a:schemeClr val="tx1"/>
                </a:solidFill>
                <a:latin typeface="Frutiger 45 Light" pitchFamily="34" charset="0"/>
                <a:ea typeface="+mn-ea"/>
                <a:cs typeface="+mn-cs"/>
              </a:defRPr>
            </a:lvl1pPr>
            <a:lvl2pPr marL="2087382"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2pPr>
            <a:lvl3pPr marL="4174769"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3pPr>
            <a:lvl4pPr marL="6262151"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4pPr>
            <a:lvl5pPr marL="8349540"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5pPr>
            <a:lvl6pPr marL="11480613"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7995"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5384"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2766"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9pPr>
          </a:lstStyle>
          <a:p>
            <a:pPr algn="just"/>
            <a:r>
              <a:rPr lang="sv-SE" sz="4000" dirty="0">
                <a:latin typeface="Frutiger 45 Light"/>
              </a:rPr>
              <a:t>Äldre modell som beskriver Alnarpssänkans, Höjeådalens och Lundadalens jordartsutbredning av Erik</a:t>
            </a:r>
            <a:r>
              <a:rPr lang="sv-SE" sz="4000" b="1" dirty="0">
                <a:effectLst/>
                <a:latin typeface="Inria Sans Light" panose="020B0604020202020204" charset="0"/>
                <a:ea typeface="Calibri" panose="020F0502020204030204" pitchFamily="34" charset="0"/>
                <a:cs typeface="Times New Roman" panose="02020603050405020304" pitchFamily="18" charset="0"/>
              </a:rPr>
              <a:t> </a:t>
            </a:r>
            <a:r>
              <a:rPr lang="sv-SE" sz="4000" dirty="0">
                <a:latin typeface="Frutiger 45 Light"/>
                <a:ea typeface="Calibri" panose="020F0502020204030204" pitchFamily="34" charset="0"/>
                <a:cs typeface="Times New Roman" panose="02020603050405020304" pitchFamily="18" charset="0"/>
              </a:rPr>
              <a:t>M</a:t>
            </a:r>
            <a:r>
              <a:rPr lang="sv-SE" sz="4000" b="1" dirty="0">
                <a:effectLst/>
                <a:latin typeface="Frutiger 45 Light"/>
                <a:ea typeface="Calibri" panose="020F0502020204030204" pitchFamily="34" charset="0"/>
                <a:cs typeface="Times New Roman" panose="02020603050405020304" pitchFamily="18" charset="0"/>
              </a:rPr>
              <a:t>ohrén </a:t>
            </a:r>
            <a:r>
              <a:rPr lang="sv-SE" sz="4000" dirty="0">
                <a:latin typeface="Frutiger 45 Light"/>
              </a:rPr>
              <a:t>(1955)</a:t>
            </a:r>
          </a:p>
        </p:txBody>
      </p:sp>
      <p:cxnSp>
        <p:nvCxnSpPr>
          <p:cNvPr id="10" name="Rak koppling 9">
            <a:extLst>
              <a:ext uri="{FF2B5EF4-FFF2-40B4-BE49-F238E27FC236}">
                <a16:creationId xmlns:a16="http://schemas.microsoft.com/office/drawing/2014/main" id="{98E0CC98-A399-400D-8106-80CF0AA1C578}"/>
              </a:ext>
            </a:extLst>
          </p:cNvPr>
          <p:cNvCxnSpPr>
            <a:cxnSpLocks/>
          </p:cNvCxnSpPr>
          <p:nvPr/>
        </p:nvCxnSpPr>
        <p:spPr>
          <a:xfrm>
            <a:off x="1226178" y="2574877"/>
            <a:ext cx="28662737" cy="0"/>
          </a:xfrm>
          <a:prstGeom prst="line">
            <a:avLst/>
          </a:prstGeom>
          <a:ln/>
        </p:spPr>
        <p:style>
          <a:lnRef idx="1">
            <a:schemeClr val="dk1"/>
          </a:lnRef>
          <a:fillRef idx="0">
            <a:schemeClr val="dk1"/>
          </a:fillRef>
          <a:effectRef idx="0">
            <a:schemeClr val="dk1"/>
          </a:effectRef>
          <a:fontRef idx="minor">
            <a:schemeClr val="tx1"/>
          </a:fontRef>
        </p:style>
      </p:cxnSp>
      <p:sp>
        <p:nvSpPr>
          <p:cNvPr id="33" name="Rectangle 84">
            <a:extLst>
              <a:ext uri="{FF2B5EF4-FFF2-40B4-BE49-F238E27FC236}">
                <a16:creationId xmlns:a16="http://schemas.microsoft.com/office/drawing/2014/main" id="{D424B985-6B7A-4BCF-82A4-C5A210772CF8}"/>
              </a:ext>
            </a:extLst>
          </p:cNvPr>
          <p:cNvSpPr/>
          <p:nvPr/>
        </p:nvSpPr>
        <p:spPr>
          <a:xfrm>
            <a:off x="1226178" y="4042319"/>
            <a:ext cx="14505634" cy="8546910"/>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endParaRPr lang="en-US" sz="6400" dirty="0">
              <a:solidFill>
                <a:schemeClr val="tx1"/>
              </a:solidFill>
              <a:latin typeface="+mj-lt"/>
            </a:endParaRPr>
          </a:p>
        </p:txBody>
      </p:sp>
      <p:sp>
        <p:nvSpPr>
          <p:cNvPr id="38" name="Rectangle 84">
            <a:extLst>
              <a:ext uri="{FF2B5EF4-FFF2-40B4-BE49-F238E27FC236}">
                <a16:creationId xmlns:a16="http://schemas.microsoft.com/office/drawing/2014/main" id="{F380D881-174A-42E5-B787-5CCD70A20CEC}"/>
              </a:ext>
            </a:extLst>
          </p:cNvPr>
          <p:cNvSpPr/>
          <p:nvPr/>
        </p:nvSpPr>
        <p:spPr>
          <a:xfrm>
            <a:off x="16187889" y="12857800"/>
            <a:ext cx="25514152" cy="6864700"/>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endParaRPr lang="en-US" sz="6400" dirty="0">
              <a:solidFill>
                <a:schemeClr val="tx1"/>
              </a:solidFill>
              <a:latin typeface="+mj-lt"/>
            </a:endParaRPr>
          </a:p>
        </p:txBody>
      </p:sp>
      <p:cxnSp>
        <p:nvCxnSpPr>
          <p:cNvPr id="40" name="Rak pilkoppling 39">
            <a:extLst>
              <a:ext uri="{FF2B5EF4-FFF2-40B4-BE49-F238E27FC236}">
                <a16:creationId xmlns:a16="http://schemas.microsoft.com/office/drawing/2014/main" id="{70413367-ABF4-4363-AE26-266EA084B60D}"/>
              </a:ext>
            </a:extLst>
          </p:cNvPr>
          <p:cNvCxnSpPr>
            <a:cxnSpLocks/>
          </p:cNvCxnSpPr>
          <p:nvPr/>
        </p:nvCxnSpPr>
        <p:spPr>
          <a:xfrm flipH="1">
            <a:off x="18307918" y="6355011"/>
            <a:ext cx="1196498" cy="186921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2" name="textruta 41">
            <a:extLst>
              <a:ext uri="{FF2B5EF4-FFF2-40B4-BE49-F238E27FC236}">
                <a16:creationId xmlns:a16="http://schemas.microsoft.com/office/drawing/2014/main" id="{3661F179-BE5F-40F0-B861-FBCA8DB151D6}"/>
              </a:ext>
            </a:extLst>
          </p:cNvPr>
          <p:cNvSpPr txBox="1"/>
          <p:nvPr/>
        </p:nvSpPr>
        <p:spPr>
          <a:xfrm>
            <a:off x="18904163" y="5702157"/>
            <a:ext cx="1896895" cy="523220"/>
          </a:xfrm>
          <a:prstGeom prst="rect">
            <a:avLst/>
          </a:prstGeom>
          <a:noFill/>
        </p:spPr>
        <p:txBody>
          <a:bodyPr wrap="square" rtlCol="0">
            <a:spAutoFit/>
          </a:bodyPr>
          <a:lstStyle/>
          <a:p>
            <a:r>
              <a:rPr lang="sv-SE" sz="2800" b="1" dirty="0">
                <a:latin typeface="Frutiger 45 Light"/>
                <a:cs typeface="Times New Roman" panose="02020603050405020304" pitchFamily="18" charset="0"/>
              </a:rPr>
              <a:t>Höjeådalen</a:t>
            </a:r>
          </a:p>
        </p:txBody>
      </p:sp>
      <p:pic>
        <p:nvPicPr>
          <p:cNvPr id="44" name="Bildobjekt 43">
            <a:extLst>
              <a:ext uri="{FF2B5EF4-FFF2-40B4-BE49-F238E27FC236}">
                <a16:creationId xmlns:a16="http://schemas.microsoft.com/office/drawing/2014/main" id="{2551FBBB-7BBF-45CB-9596-CB08BF5611AD}"/>
              </a:ext>
            </a:extLst>
          </p:cNvPr>
          <p:cNvPicPr>
            <a:picLocks noChangeAspect="1"/>
          </p:cNvPicPr>
          <p:nvPr/>
        </p:nvPicPr>
        <p:blipFill rotWithShape="1">
          <a:blip r:embed="rId7"/>
          <a:srcRect l="2042" r="3139"/>
          <a:stretch/>
        </p:blipFill>
        <p:spPr>
          <a:xfrm>
            <a:off x="16221014" y="21205786"/>
            <a:ext cx="12608600" cy="8252488"/>
          </a:xfrm>
          <a:prstGeom prst="rect">
            <a:avLst/>
          </a:prstGeom>
          <a:ln w="12700">
            <a:solidFill>
              <a:schemeClr val="tx1"/>
            </a:solidFill>
          </a:ln>
        </p:spPr>
      </p:pic>
      <p:pic>
        <p:nvPicPr>
          <p:cNvPr id="45" name="Bildobjekt 44">
            <a:extLst>
              <a:ext uri="{FF2B5EF4-FFF2-40B4-BE49-F238E27FC236}">
                <a16:creationId xmlns:a16="http://schemas.microsoft.com/office/drawing/2014/main" id="{872BE6C7-B347-408B-AC89-0CB104F65301}"/>
              </a:ext>
            </a:extLst>
          </p:cNvPr>
          <p:cNvPicPr>
            <a:picLocks noChangeAspect="1"/>
          </p:cNvPicPr>
          <p:nvPr/>
        </p:nvPicPr>
        <p:blipFill rotWithShape="1">
          <a:blip r:embed="rId8"/>
          <a:srcRect r="3872"/>
          <a:stretch/>
        </p:blipFill>
        <p:spPr>
          <a:xfrm>
            <a:off x="29098132" y="21204333"/>
            <a:ext cx="12603909" cy="8244836"/>
          </a:xfrm>
          <a:prstGeom prst="rect">
            <a:avLst/>
          </a:prstGeom>
          <a:ln w="12700">
            <a:solidFill>
              <a:schemeClr val="tx1"/>
            </a:solidFill>
          </a:ln>
        </p:spPr>
      </p:pic>
      <p:pic>
        <p:nvPicPr>
          <p:cNvPr id="46" name="Bildobjekt 45">
            <a:extLst>
              <a:ext uri="{FF2B5EF4-FFF2-40B4-BE49-F238E27FC236}">
                <a16:creationId xmlns:a16="http://schemas.microsoft.com/office/drawing/2014/main" id="{57C8C60D-41D8-4B50-A0DE-036DE5484DBB}"/>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954990" y="21204331"/>
            <a:ext cx="5788084" cy="8244837"/>
          </a:xfrm>
          <a:prstGeom prst="rect">
            <a:avLst/>
          </a:prstGeom>
          <a:noFill/>
          <a:ln w="19050">
            <a:solidFill>
              <a:schemeClr val="tx1"/>
            </a:solidFill>
          </a:ln>
        </p:spPr>
      </p:pic>
      <p:sp>
        <p:nvSpPr>
          <p:cNvPr id="47" name="Rectangle 84">
            <a:extLst>
              <a:ext uri="{FF2B5EF4-FFF2-40B4-BE49-F238E27FC236}">
                <a16:creationId xmlns:a16="http://schemas.microsoft.com/office/drawing/2014/main" id="{6F6007B6-E990-4DDE-98AD-F13E0344D108}"/>
              </a:ext>
            </a:extLst>
          </p:cNvPr>
          <p:cNvSpPr/>
          <p:nvPr/>
        </p:nvSpPr>
        <p:spPr>
          <a:xfrm>
            <a:off x="1237440" y="21204331"/>
            <a:ext cx="8449032" cy="8252488"/>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endParaRPr lang="en-US" sz="6400" dirty="0">
              <a:solidFill>
                <a:schemeClr val="tx1"/>
              </a:solidFill>
              <a:latin typeface="+mj-lt"/>
            </a:endParaRPr>
          </a:p>
        </p:txBody>
      </p:sp>
      <p:sp>
        <p:nvSpPr>
          <p:cNvPr id="48" name="Platshållare för text 89">
            <a:extLst>
              <a:ext uri="{FF2B5EF4-FFF2-40B4-BE49-F238E27FC236}">
                <a16:creationId xmlns:a16="http://schemas.microsoft.com/office/drawing/2014/main" id="{E903DA43-4F85-42EB-B69E-AB4AEF330AEC}"/>
              </a:ext>
            </a:extLst>
          </p:cNvPr>
          <p:cNvSpPr txBox="1">
            <a:spLocks/>
          </p:cNvSpPr>
          <p:nvPr/>
        </p:nvSpPr>
        <p:spPr>
          <a:xfrm>
            <a:off x="16221014" y="20061504"/>
            <a:ext cx="24654868" cy="805279"/>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kern="1200">
                <a:solidFill>
                  <a:schemeClr val="tx1"/>
                </a:solidFill>
                <a:latin typeface="Frutiger 45 Light" pitchFamily="34" charset="0"/>
                <a:ea typeface="+mn-ea"/>
                <a:cs typeface="+mn-cs"/>
              </a:defRPr>
            </a:lvl1pPr>
            <a:lvl2pPr marL="2087382"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2pPr>
            <a:lvl3pPr marL="4174769"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3pPr>
            <a:lvl4pPr marL="6262151"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4pPr>
            <a:lvl5pPr marL="8349540"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5pPr>
            <a:lvl6pPr marL="11480613"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7995"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5384"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2766"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9pPr>
          </a:lstStyle>
          <a:p>
            <a:r>
              <a:rPr lang="sv-SE" sz="4000" b="1" dirty="0"/>
              <a:t>Två tolkningar – i huvudsak ett geologiskt system dominerat av leriga avlagringar. </a:t>
            </a:r>
          </a:p>
          <a:p>
            <a:endParaRPr lang="sv-SE" dirty="0">
              <a:solidFill>
                <a:srgbClr val="9A5A14"/>
              </a:solidFill>
            </a:endParaRPr>
          </a:p>
        </p:txBody>
      </p:sp>
      <p:sp>
        <p:nvSpPr>
          <p:cNvPr id="50" name="Platshållare för text 88">
            <a:extLst>
              <a:ext uri="{FF2B5EF4-FFF2-40B4-BE49-F238E27FC236}">
                <a16:creationId xmlns:a16="http://schemas.microsoft.com/office/drawing/2014/main" id="{BFDD3354-9382-4CE4-B541-743EC5EAB7BE}"/>
              </a:ext>
            </a:extLst>
          </p:cNvPr>
          <p:cNvSpPr txBox="1">
            <a:spLocks/>
          </p:cNvSpPr>
          <p:nvPr/>
        </p:nvSpPr>
        <p:spPr>
          <a:xfrm>
            <a:off x="1237440" y="4035943"/>
            <a:ext cx="14505634" cy="8553285"/>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kern="1200" baseline="0">
                <a:solidFill>
                  <a:schemeClr val="tx1"/>
                </a:solidFill>
                <a:latin typeface="Frutiger 45 Light" pitchFamily="34" charset="0"/>
                <a:ea typeface="+mn-ea"/>
                <a:cs typeface="+mn-cs"/>
              </a:defRPr>
            </a:lvl1pPr>
            <a:lvl2pPr marL="2087382"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2pPr>
            <a:lvl3pPr marL="4174769"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3pPr>
            <a:lvl4pPr marL="6262151"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4pPr>
            <a:lvl5pPr marL="8349540"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5pPr>
            <a:lvl6pPr marL="11480613"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7995"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5384"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2766"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9pPr>
          </a:lstStyle>
          <a:p>
            <a:pPr algn="just"/>
            <a:r>
              <a:rPr lang="sv-SE" sz="3600" dirty="0">
                <a:latin typeface="Frutiger 45 Light"/>
              </a:rPr>
              <a:t>     </a:t>
            </a:r>
            <a:r>
              <a:rPr lang="sv-SE" sz="3800" dirty="0">
                <a:latin typeface="Frutiger 45 Light"/>
              </a:rPr>
              <a:t>Ett säreget område i sydvästra Skånes jordbrukslandskap. </a:t>
            </a:r>
          </a:p>
          <a:p>
            <a:pPr marL="457200" indent="-457200" algn="just">
              <a:buFont typeface="Arial" pitchFamily="34" charset="0"/>
              <a:buChar char="•"/>
            </a:pPr>
            <a:r>
              <a:rPr lang="sv-SE" sz="3600" dirty="0">
                <a:latin typeface="Frutiger 45 Light"/>
              </a:rPr>
              <a:t>Höjeådalen</a:t>
            </a:r>
            <a:r>
              <a:rPr lang="sv-SE" sz="3600" b="0" dirty="0">
                <a:latin typeface="Frutiger 45 Light"/>
              </a:rPr>
              <a:t> är belägen mellan två mäktiga kvartära avlagringar, Lundadalen i norr och i anslutning till Alnarpssänkan i söder. </a:t>
            </a:r>
          </a:p>
          <a:p>
            <a:pPr marL="457200" indent="-457200" algn="just">
              <a:buFont typeface="Arial" pitchFamily="34" charset="0"/>
              <a:buChar char="•"/>
            </a:pPr>
            <a:r>
              <a:rPr lang="sv-SE" sz="3600" dirty="0">
                <a:latin typeface="Frutiger 45 Light"/>
              </a:rPr>
              <a:t>Nya borrningar</a:t>
            </a:r>
            <a:r>
              <a:rPr lang="sv-SE" sz="3600" b="0" dirty="0">
                <a:latin typeface="Frutiger 45 Light"/>
              </a:rPr>
              <a:t> i samband med två större infrastruktur har bidragit till att nya lagerföljdsuppgifter har tagits fram. Uppgifterna ger ett förbättrat underlag gällande Höjeådalens jordlagerföljd och kan jämföras och utvärderas mot tidigare modeller. Resultatet kan bidra till ökad förståelse av </a:t>
            </a:r>
            <a:r>
              <a:rPr lang="sv-SE" sz="3600" dirty="0">
                <a:latin typeface="Frutiger 45 Light"/>
              </a:rPr>
              <a:t>glaciations – deglaciationsförloppen</a:t>
            </a:r>
            <a:r>
              <a:rPr lang="sv-SE" sz="3600" b="0" dirty="0">
                <a:latin typeface="Frutiger 45 Light"/>
              </a:rPr>
              <a:t>.</a:t>
            </a:r>
          </a:p>
          <a:p>
            <a:pPr marL="457200" indent="-457200" algn="just">
              <a:buFont typeface="Arial" pitchFamily="34" charset="0"/>
              <a:buChar char="•"/>
            </a:pPr>
            <a:r>
              <a:rPr lang="sv-SE" sz="3600" b="0" dirty="0">
                <a:latin typeface="Frutiger 45 Light"/>
              </a:rPr>
              <a:t>Tidigare modeller föreställer en lagerföljd bestående främst av </a:t>
            </a:r>
            <a:r>
              <a:rPr lang="sv-SE" sz="3600" dirty="0">
                <a:latin typeface="Frutiger 45 Light"/>
              </a:rPr>
              <a:t>två olika moränenheter, issälvssediment, lera och ospecificerade jordarter. </a:t>
            </a:r>
            <a:r>
              <a:rPr lang="sv-SE" sz="3600" b="0" dirty="0">
                <a:latin typeface="Frutiger 45 Light"/>
              </a:rPr>
              <a:t>Arbetet har undersökt utbredningen av moränen och isälvssedimenten samt djupare avlagringar som inte är lika väldokumenterade.</a:t>
            </a:r>
          </a:p>
          <a:p>
            <a:pPr marL="457200" indent="-457200" algn="just">
              <a:buFont typeface="Arial" pitchFamily="34" charset="0"/>
              <a:buChar char="•"/>
            </a:pPr>
            <a:r>
              <a:rPr lang="sv-SE" sz="3600" b="0" dirty="0">
                <a:latin typeface="Frutiger 45 Light"/>
              </a:rPr>
              <a:t>Arbetet har tagit fram </a:t>
            </a:r>
            <a:r>
              <a:rPr lang="sv-SE" sz="3600" dirty="0">
                <a:latin typeface="Frutiger 45 Light"/>
              </a:rPr>
              <a:t>två möjliga tolkningar </a:t>
            </a:r>
            <a:r>
              <a:rPr lang="sv-SE" sz="3600" b="0" dirty="0">
                <a:latin typeface="Frutiger 45 Light"/>
              </a:rPr>
              <a:t>av Höjeådalens jordartsutbredning baserat på nya lagerföljdsuppgifter.</a:t>
            </a:r>
          </a:p>
          <a:p>
            <a:pPr marL="457200" indent="-457200" algn="just">
              <a:buFont typeface="Arial" pitchFamily="34" charset="0"/>
              <a:buChar char="•"/>
            </a:pPr>
            <a:endParaRPr lang="sv-SE" sz="4000" b="0" dirty="0">
              <a:latin typeface="Frutiger 45 Light"/>
            </a:endParaRPr>
          </a:p>
        </p:txBody>
      </p:sp>
      <p:pic>
        <p:nvPicPr>
          <p:cNvPr id="51" name="Bildobjekt 50">
            <a:extLst>
              <a:ext uri="{FF2B5EF4-FFF2-40B4-BE49-F238E27FC236}">
                <a16:creationId xmlns:a16="http://schemas.microsoft.com/office/drawing/2014/main" id="{2DC160A5-9824-4012-BFA3-50947D59DFD7}"/>
              </a:ext>
            </a:extLst>
          </p:cNvPr>
          <p:cNvPicPr>
            <a:picLocks noChangeAspect="1"/>
          </p:cNvPicPr>
          <p:nvPr/>
        </p:nvPicPr>
        <p:blipFill rotWithShape="1">
          <a:blip r:embed="rId10"/>
          <a:srcRect l="1714" t="445" b="5378"/>
          <a:stretch/>
        </p:blipFill>
        <p:spPr>
          <a:xfrm>
            <a:off x="1226178" y="12837700"/>
            <a:ext cx="14505634" cy="8264937"/>
          </a:xfrm>
          <a:prstGeom prst="rect">
            <a:avLst/>
          </a:prstGeom>
          <a:ln w="28575">
            <a:solidFill>
              <a:schemeClr val="tx1"/>
            </a:solidFill>
          </a:ln>
        </p:spPr>
      </p:pic>
      <p:sp>
        <p:nvSpPr>
          <p:cNvPr id="52" name="Platshållare för text 88">
            <a:extLst>
              <a:ext uri="{FF2B5EF4-FFF2-40B4-BE49-F238E27FC236}">
                <a16:creationId xmlns:a16="http://schemas.microsoft.com/office/drawing/2014/main" id="{7C9CCE54-D010-4C77-9687-F046DA5EFF47}"/>
              </a:ext>
            </a:extLst>
          </p:cNvPr>
          <p:cNvSpPr txBox="1">
            <a:spLocks/>
          </p:cNvSpPr>
          <p:nvPr/>
        </p:nvSpPr>
        <p:spPr>
          <a:xfrm>
            <a:off x="1237440" y="21204332"/>
            <a:ext cx="8449032" cy="8244836"/>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kern="1200" baseline="0">
                <a:solidFill>
                  <a:schemeClr val="tx1"/>
                </a:solidFill>
                <a:latin typeface="Frutiger 45 Light" pitchFamily="34" charset="0"/>
                <a:ea typeface="+mn-ea"/>
                <a:cs typeface="+mn-cs"/>
              </a:defRPr>
            </a:lvl1pPr>
            <a:lvl2pPr marL="2087382"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2pPr>
            <a:lvl3pPr marL="4174769"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3pPr>
            <a:lvl4pPr marL="6262151"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4pPr>
            <a:lvl5pPr marL="8349540"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5pPr>
            <a:lvl6pPr marL="11480613"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7995"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5384"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2766"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9pPr>
          </a:lstStyle>
          <a:p>
            <a:pPr marL="457200" indent="-457200" algn="just">
              <a:buFont typeface="Arial" panose="020B0604020202020204" pitchFamily="34" charset="0"/>
              <a:buChar char="•"/>
            </a:pPr>
            <a:r>
              <a:rPr lang="sv-SE" sz="3600" dirty="0">
                <a:latin typeface="Frutiger 45 Light"/>
              </a:rPr>
              <a:t>Sammanställning</a:t>
            </a:r>
            <a:r>
              <a:rPr lang="sv-SE" sz="3600" b="0" dirty="0">
                <a:latin typeface="Frutiger 45 Light"/>
              </a:rPr>
              <a:t>, </a:t>
            </a:r>
            <a:r>
              <a:rPr lang="sv-SE" sz="3600" dirty="0">
                <a:latin typeface="Frutiger 45 Light"/>
              </a:rPr>
              <a:t>generalisering</a:t>
            </a:r>
            <a:r>
              <a:rPr lang="sv-SE" sz="3600" b="0" dirty="0">
                <a:latin typeface="Frutiger 45 Light"/>
              </a:rPr>
              <a:t> och </a:t>
            </a:r>
            <a:r>
              <a:rPr lang="sv-SE" sz="3600" dirty="0">
                <a:latin typeface="Frutiger 45 Light"/>
              </a:rPr>
              <a:t>tolkning </a:t>
            </a:r>
            <a:r>
              <a:rPr lang="sv-SE" sz="3600" b="0" dirty="0">
                <a:latin typeface="Frutiger 45 Light"/>
              </a:rPr>
              <a:t>av lagerföljdsuppgifter från tre källmaterial. Framställning av geologisk profil utmed profillinje.</a:t>
            </a:r>
          </a:p>
          <a:p>
            <a:pPr marL="457200" indent="-457200" algn="just">
              <a:buFont typeface="Arial" panose="020B0604020202020204" pitchFamily="34" charset="0"/>
              <a:buChar char="•"/>
            </a:pPr>
            <a:r>
              <a:rPr lang="sv-SE" sz="3600" b="0" dirty="0">
                <a:latin typeface="Frutiger 45 Light"/>
              </a:rPr>
              <a:t>Ytlig jordart är en kalkrik moränlera. På djupet påträffas leriga avlagringar med en stor variation av sand.  </a:t>
            </a:r>
          </a:p>
          <a:p>
            <a:pPr marL="457200" indent="-457200" algn="just">
              <a:buFont typeface="Arial" panose="020B0604020202020204" pitchFamily="34" charset="0"/>
              <a:buChar char="•"/>
            </a:pPr>
            <a:r>
              <a:rPr lang="sv-SE" sz="3600" dirty="0">
                <a:latin typeface="Frutiger 45 Light"/>
              </a:rPr>
              <a:t>Vattenavsatta sediment </a:t>
            </a:r>
            <a:r>
              <a:rPr lang="sv-SE" sz="3600" b="0" dirty="0">
                <a:latin typeface="Frutiger 45 Light"/>
              </a:rPr>
              <a:t>på djupet i stor utsträckning. Observationer av </a:t>
            </a:r>
            <a:r>
              <a:rPr lang="sv-SE" sz="3600" dirty="0">
                <a:latin typeface="Frutiger 45 Light"/>
              </a:rPr>
              <a:t>morän under Höje å</a:t>
            </a:r>
            <a:r>
              <a:rPr lang="sv-SE" sz="3600" b="0" dirty="0">
                <a:latin typeface="Frutiger 45 Light"/>
              </a:rPr>
              <a:t>. </a:t>
            </a:r>
          </a:p>
          <a:p>
            <a:pPr marL="457200" indent="-457200" algn="just">
              <a:buFont typeface="Arial" panose="020B0604020202020204" pitchFamily="34" charset="0"/>
              <a:buChar char="•"/>
            </a:pPr>
            <a:r>
              <a:rPr lang="sv-SE" sz="3600" dirty="0">
                <a:latin typeface="Frutiger 45 Light"/>
              </a:rPr>
              <a:t>Utmed åns </a:t>
            </a:r>
            <a:r>
              <a:rPr lang="sv-SE" sz="3600" b="0" dirty="0">
                <a:latin typeface="Frutiger 45 Light"/>
              </a:rPr>
              <a:t>riktning observeras morän, lera och sandiga avlagringar ovan berggrunden.</a:t>
            </a:r>
            <a:endParaRPr lang="sv-SE" sz="3200" b="0" dirty="0">
              <a:latin typeface="Frutiger 45 Light"/>
            </a:endParaRPr>
          </a:p>
          <a:p>
            <a:pPr marL="457200" indent="-457200" algn="just">
              <a:buFont typeface="Arial" panose="020B0604020202020204" pitchFamily="34" charset="0"/>
              <a:buChar char="•"/>
            </a:pPr>
            <a:endParaRPr lang="sv-SE" sz="3200" b="0" dirty="0">
              <a:latin typeface="Frutiger 45 Light"/>
            </a:endParaRPr>
          </a:p>
        </p:txBody>
      </p:sp>
      <p:sp>
        <p:nvSpPr>
          <p:cNvPr id="55" name="Platshållare för text 88">
            <a:extLst>
              <a:ext uri="{FF2B5EF4-FFF2-40B4-BE49-F238E27FC236}">
                <a16:creationId xmlns:a16="http://schemas.microsoft.com/office/drawing/2014/main" id="{DAE55FCA-87C8-4AE7-B721-03BE3A1CC3E6}"/>
              </a:ext>
            </a:extLst>
          </p:cNvPr>
          <p:cNvSpPr txBox="1">
            <a:spLocks/>
          </p:cNvSpPr>
          <p:nvPr/>
        </p:nvSpPr>
        <p:spPr>
          <a:xfrm>
            <a:off x="16221013" y="12837700"/>
            <a:ext cx="25481027" cy="6903104"/>
          </a:xfrm>
          <a:prstGeom prst="rect">
            <a:avLst/>
          </a:prstGeom>
        </p:spPr>
        <p:txBody>
          <a:bodyPr lIns="91423" tIns="89981" rIns="91423" bIns="89981" numCol="1" spcCol="719855"/>
          <a:lstStyle>
            <a:lvl1pPr marL="0" marR="0" indent="0" algn="l" defTabSz="4174769" rtl="0" eaLnBrk="1" fontAlgn="auto" latinLnBrk="0" hangingPunct="1">
              <a:lnSpc>
                <a:spcPct val="100000"/>
              </a:lnSpc>
              <a:spcBef>
                <a:spcPct val="20000"/>
              </a:spcBef>
              <a:spcAft>
                <a:spcPts val="0"/>
              </a:spcAft>
              <a:buClrTx/>
              <a:buSzTx/>
              <a:buFont typeface="Arial" pitchFamily="34" charset="0"/>
              <a:buNone/>
              <a:tabLst/>
              <a:defRPr sz="4600" b="1" kern="1200" baseline="0">
                <a:solidFill>
                  <a:schemeClr val="tx1"/>
                </a:solidFill>
                <a:latin typeface="Frutiger 45 Light" pitchFamily="34" charset="0"/>
                <a:ea typeface="+mn-ea"/>
                <a:cs typeface="+mn-cs"/>
              </a:defRPr>
            </a:lvl1pPr>
            <a:lvl2pPr marL="2087382"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2pPr>
            <a:lvl3pPr marL="4174769"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3pPr>
            <a:lvl4pPr marL="6262151"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4pPr>
            <a:lvl5pPr marL="8349540" indent="0" algn="l" defTabSz="4174769" rtl="0" eaLnBrk="1" latinLnBrk="0" hangingPunct="1">
              <a:spcBef>
                <a:spcPct val="20000"/>
              </a:spcBef>
              <a:buFont typeface="Arial" pitchFamily="34" charset="0"/>
              <a:buNone/>
              <a:defRPr sz="5900" kern="1200">
                <a:solidFill>
                  <a:schemeClr val="tx1"/>
                </a:solidFill>
                <a:latin typeface="Frutiger 45 Light" pitchFamily="34" charset="0"/>
                <a:ea typeface="+mn-ea"/>
                <a:cs typeface="+mn-cs"/>
              </a:defRPr>
            </a:lvl5pPr>
            <a:lvl6pPr marL="11480613"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7995"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5384"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2766" indent="-1043692" algn="l" defTabSz="4174769" rtl="0" eaLnBrk="1" latinLnBrk="0" hangingPunct="1">
              <a:spcBef>
                <a:spcPct val="20000"/>
              </a:spcBef>
              <a:buFont typeface="Arial" pitchFamily="34" charset="0"/>
              <a:buChar char="•"/>
              <a:defRPr sz="9100" kern="1200">
                <a:solidFill>
                  <a:schemeClr val="tx1"/>
                </a:solidFill>
                <a:latin typeface="+mn-lt"/>
                <a:ea typeface="+mn-ea"/>
                <a:cs typeface="+mn-cs"/>
              </a:defRPr>
            </a:lvl9pPr>
          </a:lstStyle>
          <a:p>
            <a:pPr algn="just"/>
            <a:r>
              <a:rPr lang="sv-SE" sz="3800" dirty="0">
                <a:latin typeface="Frutiger 45 Light"/>
              </a:rPr>
              <a:t>      Sammanställda lagerföljdsuppgifter och profiler ger en bättre överblick av jordlagerföljden i Höjeådalen.</a:t>
            </a:r>
          </a:p>
          <a:p>
            <a:pPr marL="571500" indent="-571500" algn="just">
              <a:buFont typeface="Arial" panose="020B0604020202020204" pitchFamily="34" charset="0"/>
              <a:buChar char="•"/>
            </a:pPr>
            <a:r>
              <a:rPr lang="sv-SE" sz="3600" b="0" dirty="0">
                <a:latin typeface="Frutiger 45 Light"/>
              </a:rPr>
              <a:t>Vad som tidigare kallats ospecificerade jordarter utgörs av leriga avlagringar, det rör sig om ytliga leriga moränenheter som övergår på djupet till </a:t>
            </a:r>
            <a:r>
              <a:rPr lang="sv-SE" sz="3600" dirty="0">
                <a:latin typeface="Frutiger 45 Light"/>
              </a:rPr>
              <a:t>vattenavsatta finkorniga sediment</a:t>
            </a:r>
            <a:r>
              <a:rPr lang="sv-SE" sz="3600" b="0" dirty="0">
                <a:latin typeface="Frutiger 45 Light"/>
              </a:rPr>
              <a:t> tolkat som issjösediment. </a:t>
            </a:r>
          </a:p>
          <a:p>
            <a:pPr marL="571500" indent="-571500" algn="just">
              <a:buFont typeface="Arial" panose="020B0604020202020204" pitchFamily="34" charset="0"/>
              <a:buChar char="•"/>
            </a:pPr>
            <a:r>
              <a:rPr lang="sv-SE" sz="3600" b="0" dirty="0">
                <a:latin typeface="Frutiger 45 Light"/>
              </a:rPr>
              <a:t>Modell två framför en tolkning av en </a:t>
            </a:r>
            <a:r>
              <a:rPr lang="sv-SE" sz="3600" dirty="0">
                <a:latin typeface="Frutiger 45 Light"/>
              </a:rPr>
              <a:t>äldre moränenhet </a:t>
            </a:r>
            <a:r>
              <a:rPr lang="sv-SE" sz="3600" b="0" dirty="0">
                <a:latin typeface="Frutiger 45 Light"/>
              </a:rPr>
              <a:t>ovan berggrunden under Höje å. </a:t>
            </a:r>
          </a:p>
          <a:p>
            <a:pPr marL="571500" indent="-571500" algn="just">
              <a:buFont typeface="Arial" panose="020B0604020202020204" pitchFamily="34" charset="0"/>
              <a:buChar char="•"/>
            </a:pPr>
            <a:r>
              <a:rPr lang="sv-SE" sz="3600" dirty="0">
                <a:latin typeface="Frutiger 45 Light"/>
              </a:rPr>
              <a:t>Isälvssedimentens</a:t>
            </a:r>
            <a:r>
              <a:rPr lang="sv-SE" sz="3600" b="0" dirty="0">
                <a:latin typeface="Frutiger 45 Light"/>
              </a:rPr>
              <a:t> utbredning är varierande, en större utbredning av sand som kan vara isälvssediment finns lokalt utmed Höje å. I profilriktningen uppträder </a:t>
            </a:r>
            <a:r>
              <a:rPr lang="sv-SE" sz="3600" dirty="0">
                <a:latin typeface="Frutiger 45 Light"/>
              </a:rPr>
              <a:t>delvis sorterade sandiga lager </a:t>
            </a:r>
            <a:r>
              <a:rPr lang="sv-SE" sz="3600" b="0" dirty="0">
                <a:latin typeface="Frutiger 45 Light"/>
              </a:rPr>
              <a:t>med en mindre mäktighet. </a:t>
            </a:r>
          </a:p>
          <a:p>
            <a:pPr marL="571500" indent="-571500" algn="just">
              <a:buFont typeface="Arial" panose="020B0604020202020204" pitchFamily="34" charset="0"/>
              <a:buChar char="•"/>
            </a:pPr>
            <a:r>
              <a:rPr lang="sv-SE" sz="3600" dirty="0">
                <a:latin typeface="Frutiger 45 Light"/>
              </a:rPr>
              <a:t>Heterogen jordartsutbredning</a:t>
            </a:r>
            <a:r>
              <a:rPr lang="sv-SE" sz="3600" b="0" dirty="0">
                <a:latin typeface="Frutiger 45 Light"/>
              </a:rPr>
              <a:t> i Höjeådalen där berggrundsryggen troligen haft en påverkan på jordarternas avsättning. </a:t>
            </a:r>
          </a:p>
          <a:p>
            <a:pPr marL="571500" indent="-571500" algn="just">
              <a:buFont typeface="Arial" panose="020B0604020202020204" pitchFamily="34" charset="0"/>
              <a:buChar char="•"/>
            </a:pPr>
            <a:r>
              <a:rPr lang="sv-SE" sz="3600" dirty="0">
                <a:latin typeface="Frutiger 45 Light"/>
              </a:rPr>
              <a:t>Likheter</a:t>
            </a:r>
            <a:r>
              <a:rPr lang="sv-SE" sz="3600" b="0" dirty="0">
                <a:latin typeface="Frutiger 45 Light"/>
              </a:rPr>
              <a:t> men även </a:t>
            </a:r>
            <a:r>
              <a:rPr lang="sv-SE" sz="3600" dirty="0">
                <a:latin typeface="Frutiger 45 Light"/>
              </a:rPr>
              <a:t>viktiga skillnader </a:t>
            </a:r>
            <a:r>
              <a:rPr lang="sv-SE" sz="3600" b="0" dirty="0">
                <a:latin typeface="Frutiger 45 Light"/>
              </a:rPr>
              <a:t>jämnt emot tidigare modeller.</a:t>
            </a:r>
          </a:p>
          <a:p>
            <a:pPr marL="571500" indent="-571500" algn="just">
              <a:buFont typeface="Arial" panose="020B0604020202020204" pitchFamily="34" charset="0"/>
              <a:buChar char="•"/>
            </a:pPr>
            <a:r>
              <a:rPr lang="sv-SE" sz="3600" dirty="0">
                <a:latin typeface="Frutiger 45 Light"/>
              </a:rPr>
              <a:t>Lugna avsättningsmiljöer i vatten </a:t>
            </a:r>
            <a:r>
              <a:rPr lang="sv-SE" sz="3600" b="0" dirty="0">
                <a:latin typeface="Frutiger 45 Light"/>
              </a:rPr>
              <a:t>under äldre deglaciations – deglaciationsförlopp som avsatt </a:t>
            </a:r>
            <a:r>
              <a:rPr lang="sv-SE" sz="3600" dirty="0">
                <a:latin typeface="Frutiger 45 Light"/>
              </a:rPr>
              <a:t>leriga avlagringar och finkorniga sediment</a:t>
            </a:r>
            <a:r>
              <a:rPr lang="sv-SE" sz="3600" b="0" dirty="0">
                <a:latin typeface="Frutiger 45 Light"/>
              </a:rPr>
              <a:t>, vilket överlagras av ett moräntäcke troligtvis kopplat till olika isframstötar. </a:t>
            </a:r>
          </a:p>
          <a:p>
            <a:pPr marL="571500" indent="-571500" algn="just">
              <a:buFont typeface="Arial" panose="020B0604020202020204" pitchFamily="34" charset="0"/>
              <a:buChar char="•"/>
            </a:pPr>
            <a:endParaRPr lang="sv-SE" sz="3600" b="0" dirty="0">
              <a:latin typeface="Frutiger 45 Light"/>
            </a:endParaRPr>
          </a:p>
          <a:p>
            <a:pPr marL="571500" indent="-571500" algn="just">
              <a:buFont typeface="Arial" panose="020B0604020202020204" pitchFamily="34" charset="0"/>
              <a:buChar char="•"/>
            </a:pPr>
            <a:endParaRPr lang="sv-SE" sz="3600" b="0" dirty="0">
              <a:latin typeface="Frutiger 45 Light"/>
            </a:endParaRPr>
          </a:p>
          <a:p>
            <a:pPr algn="just"/>
            <a:endParaRPr lang="sv-SE" sz="3600" b="0" dirty="0">
              <a:latin typeface="Frutiger 45 Light"/>
            </a:endParaRPr>
          </a:p>
          <a:p>
            <a:pPr marL="571500" indent="-571500" algn="just">
              <a:buFont typeface="Arial" panose="020B0604020202020204" pitchFamily="34" charset="0"/>
              <a:buChar char="•"/>
            </a:pPr>
            <a:endParaRPr lang="sv-SE" sz="3600" b="0" dirty="0">
              <a:latin typeface="Frutiger 45 Light"/>
            </a:endParaRPr>
          </a:p>
          <a:p>
            <a:pPr marL="571500" indent="-571500" algn="just">
              <a:buFont typeface="Arial" panose="020B0604020202020204" pitchFamily="34" charset="0"/>
              <a:buChar char="•"/>
            </a:pPr>
            <a:endParaRPr lang="sv-SE" sz="3600" b="0" dirty="0">
              <a:latin typeface="Frutiger 45 Light"/>
            </a:endParaRPr>
          </a:p>
        </p:txBody>
      </p:sp>
    </p:spTree>
    <p:extLst>
      <p:ext uri="{BB962C8B-B14F-4D97-AF65-F5344CB8AC3E}">
        <p14:creationId xmlns:p14="http://schemas.microsoft.com/office/powerpoint/2010/main" val="3125615383"/>
      </p:ext>
    </p:extLst>
  </p:cSld>
  <p:clrMapOvr>
    <a:masterClrMapping/>
  </p:clrMapOvr>
</p:sld>
</file>

<file path=ppt/theme/theme1.xml><?xml version="1.0" encoding="utf-8"?>
<a:theme xmlns:a="http://schemas.openxmlformats.org/drawingml/2006/main" name="LUEng_Portra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CourseDocumentsCT" ma:contentTypeID="0x0101004052DF9ABE204045A104DC2212655831001E8EDA2A68F76B40B0F12160FAAD8ADA" ma:contentTypeVersion="1" ma:contentTypeDescription="My Content Type" ma:contentTypeScope="" ma:versionID="87ae02917b9dedad6715db4e4ce39e37">
  <xsd:schema xmlns:xsd="http://www.w3.org/2001/XMLSchema" xmlns:xs="http://www.w3.org/2001/XMLSchema" xmlns:p="http://schemas.microsoft.com/office/2006/metadata/properties" xmlns:ns1="http://schemas.microsoft.com/sharepoint/v3" xmlns:ns3="d24c1772-7e2a-4954-bc68-8368394f8840" targetNamespace="http://schemas.microsoft.com/office/2006/metadata/properties" ma:root="true" ma:fieldsID="27f4ae50ab4fd18c92d6f0dfcaf284dc" ns1:_="" ns3:_="">
    <xsd:import namespace="http://schemas.microsoft.com/sharepoint/v3"/>
    <xsd:import namespace="d24c1772-7e2a-4954-bc68-8368394f8840"/>
    <xsd:element name="properties">
      <xsd:complexType>
        <xsd:sequence>
          <xsd:element name="documentManagement">
            <xsd:complexType>
              <xsd:all>
                <xsd:element ref="ns1:ShowOnStartPage" minOccurs="0"/>
                <xsd:element ref="ns3:Kategori"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ShowOnStartPage" ma:index="8" nillable="true" ma:displayName="Show on startpage" ma:default="Yes" ma:format="RadioButtons" ma:internalName="ShowOnStartPage" ma:readOnly="true">
      <xsd:simpleType>
        <xsd:restriction base="dms:Choice">
          <xsd:enumeration value="Yes"/>
          <xsd:enumeration value="No"/>
        </xsd:restriction>
      </xsd:simpleType>
    </xsd:element>
  </xsd:schema>
  <xsd:schema xmlns:xsd="http://www.w3.org/2001/XMLSchema" xmlns:xs="http://www.w3.org/2001/XMLSchema" xmlns:dms="http://schemas.microsoft.com/office/2006/documentManagement/types" xmlns:pc="http://schemas.microsoft.com/office/infopath/2007/PartnerControls" targetNamespace="d24c1772-7e2a-4954-bc68-8368394f8840" elementFormDefault="qualified">
    <xsd:import namespace="http://schemas.microsoft.com/office/2006/documentManagement/types"/>
    <xsd:import namespace="http://schemas.microsoft.com/office/infopath/2007/PartnerControls"/>
    <xsd:element name="Kategori" ma:index="9" nillable="true" ma:displayName="Kategori" ma:format="RadioButtons" ma:internalName="Kategori">
      <xsd:simpleType>
        <xsd:restriction base="dms:Choice">
          <xsd:enumeration value="Allmän kursinformation"/>
          <xsd:enumeration value="Dk 1: Brads föreläsningar"/>
          <xsd:enumeration value="Dk 1: Carls föreläsningar och övningar"/>
          <xsd:enumeration value="Dk 1: Exempeltentor"/>
          <xsd:enumeration value="Dk 1: Fältdagar och exkursion"/>
          <xsd:enumeration value="Dk 1: Helenas föreläsningar"/>
          <xsd:enumeration value="Dk 1: Helenas övningar och seminarium"/>
          <xsd:enumeration value="Dk 1: Info &amp; intro"/>
          <xsd:enumeration value="Dk 1: Mikaels föreläsningar och seminarium"/>
          <xsd:enumeration value="Dk 1: Petras övningar"/>
          <xsd:enumeration value="Dk 2: Annas föreläsningar och övningar"/>
          <xsd:enumeration value="Dk 2: Berggrundsgeologisk fältkurs &amp; redovisning"/>
          <xsd:enumeration value="Dk 2: Info &amp; intro"/>
          <xsd:enumeration value="Dk 2: Lottas föreläsningar"/>
          <xsd:enumeration value="Dk 2: Tentor (exempel)"/>
          <xsd:enumeration value="Dk1: Annas övning"/>
          <xsd:enumeration value="Dk1: Carls föreläsning och övningar"/>
          <xsd:enumeration value="Dk1: Exempeltentor"/>
          <xsd:enumeration value="Dk1: Exkursion fält3"/>
          <xsd:enumeration value="Dk1: Fältdagar"/>
          <xsd:enumeration value="Dk1: Helenas föreläsningar"/>
          <xsd:enumeration value="Dk1: Helenas övningar och seminarier"/>
          <xsd:enumeration value="Dk1: Info &amp; intro"/>
          <xsd:enumeration value="Dk1: Mikaels föreläsningar och seminarium"/>
          <xsd:enumeration value="Dk1: Petras övningar"/>
          <xsd:enumeration value="Dk 2: Övrigt (extra mtrl)"/>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Kategori xmlns="d24c1772-7e2a-4954-bc68-8368394f8840">Dk 2: Berggrundsgeologisk fältkurs &amp; redovisning</Kategori>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FE78BC-35CE-499A-AAEB-643B9C09E3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24c1772-7e2a-4954-bc68-8368394f88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51917D-A6BD-4C9D-A6A9-3E8A76F96DB4}">
  <ds:schemaRefs>
    <ds:schemaRef ds:uri="http://schemas.microsoft.com/office/2006/metadata/properties"/>
    <ds:schemaRef ds:uri="http://schemas.microsoft.com/office/infopath/2007/PartnerControls"/>
    <ds:schemaRef ds:uri="d24c1772-7e2a-4954-bc68-8368394f8840"/>
  </ds:schemaRefs>
</ds:datastoreItem>
</file>

<file path=customXml/itemProps3.xml><?xml version="1.0" encoding="utf-8"?>
<ds:datastoreItem xmlns:ds="http://schemas.openxmlformats.org/officeDocument/2006/customXml" ds:itemID="{F1E876E7-94A3-4AE7-99C8-ABD2B458893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Gallery</Template>
  <TotalTime>530</TotalTime>
  <Words>423</Words>
  <Application>Microsoft Office PowerPoint</Application>
  <PresentationFormat>Anpassad</PresentationFormat>
  <Paragraphs>29</Paragraphs>
  <Slides>1</Slides>
  <Notes>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vt:i4>
      </vt:variant>
    </vt:vector>
  </HeadingPairs>
  <TitlesOfParts>
    <vt:vector size="8" baseType="lpstr">
      <vt:lpstr>Adobe Garamond Pro</vt:lpstr>
      <vt:lpstr>Arial</vt:lpstr>
      <vt:lpstr>Calibri</vt:lpstr>
      <vt:lpstr>Frutiger 45 Light</vt:lpstr>
      <vt:lpstr>Frutiger LT Std 55 Roman</vt:lpstr>
      <vt:lpstr>Inria Sans Light</vt:lpstr>
      <vt:lpstr>LUEng_Portrait</vt:lpstr>
      <vt:lpstr>PowerPoint-presentation</vt:lpstr>
    </vt:vector>
  </TitlesOfParts>
  <Company>Media-Tryck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Oskar Sundberg</dc:creator>
  <cp:lastModifiedBy>Oskar Sundberg</cp:lastModifiedBy>
  <cp:revision>78</cp:revision>
  <dcterms:created xsi:type="dcterms:W3CDTF">2021-06-03T11:59:04Z</dcterms:created>
  <dcterms:modified xsi:type="dcterms:W3CDTF">2021-08-19T20:40:09Z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0x0101004052DF9ABE204045A104DC2212655831001E8EDA2A68F76B40B0F12160FAAD8ADA</vt:lpwstr>
  </property>
</Properties>
</file>