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30279975" cy="42808525"/>
  <p:notesSz cx="20712113" cy="29605288"/>
  <p:defaultTextStyle>
    <a:defPPr>
      <a:defRPr lang="sv-SE"/>
    </a:defPPr>
    <a:lvl1pPr marL="0" algn="l" defTabSz="4174769" rtl="0" eaLnBrk="1" latinLnBrk="0" hangingPunct="1">
      <a:defRPr sz="8300" kern="1200">
        <a:solidFill>
          <a:schemeClr val="tx1"/>
        </a:solidFill>
        <a:latin typeface="+mn-lt"/>
        <a:ea typeface="+mn-ea"/>
        <a:cs typeface="+mn-cs"/>
      </a:defRPr>
    </a:lvl1pPr>
    <a:lvl2pPr marL="2087382" algn="l" defTabSz="4174769" rtl="0" eaLnBrk="1" latinLnBrk="0" hangingPunct="1">
      <a:defRPr sz="8300" kern="1200">
        <a:solidFill>
          <a:schemeClr val="tx1"/>
        </a:solidFill>
        <a:latin typeface="+mn-lt"/>
        <a:ea typeface="+mn-ea"/>
        <a:cs typeface="+mn-cs"/>
      </a:defRPr>
    </a:lvl2pPr>
    <a:lvl3pPr marL="4174769" algn="l" defTabSz="4174769" rtl="0" eaLnBrk="1" latinLnBrk="0" hangingPunct="1">
      <a:defRPr sz="8300" kern="1200">
        <a:solidFill>
          <a:schemeClr val="tx1"/>
        </a:solidFill>
        <a:latin typeface="+mn-lt"/>
        <a:ea typeface="+mn-ea"/>
        <a:cs typeface="+mn-cs"/>
      </a:defRPr>
    </a:lvl3pPr>
    <a:lvl4pPr marL="6262151" algn="l" defTabSz="4174769" rtl="0" eaLnBrk="1" latinLnBrk="0" hangingPunct="1">
      <a:defRPr sz="8300" kern="1200">
        <a:solidFill>
          <a:schemeClr val="tx1"/>
        </a:solidFill>
        <a:latin typeface="+mn-lt"/>
        <a:ea typeface="+mn-ea"/>
        <a:cs typeface="+mn-cs"/>
      </a:defRPr>
    </a:lvl4pPr>
    <a:lvl5pPr marL="8349535" algn="l" defTabSz="4174769" rtl="0" eaLnBrk="1" latinLnBrk="0" hangingPunct="1">
      <a:defRPr sz="8300" kern="1200">
        <a:solidFill>
          <a:schemeClr val="tx1"/>
        </a:solidFill>
        <a:latin typeface="+mn-lt"/>
        <a:ea typeface="+mn-ea"/>
        <a:cs typeface="+mn-cs"/>
      </a:defRPr>
    </a:lvl5pPr>
    <a:lvl6pPr marL="10436922" algn="l" defTabSz="4174769" rtl="0" eaLnBrk="1" latinLnBrk="0" hangingPunct="1">
      <a:defRPr sz="8300" kern="1200">
        <a:solidFill>
          <a:schemeClr val="tx1"/>
        </a:solidFill>
        <a:latin typeface="+mn-lt"/>
        <a:ea typeface="+mn-ea"/>
        <a:cs typeface="+mn-cs"/>
      </a:defRPr>
    </a:lvl6pPr>
    <a:lvl7pPr marL="12524305" algn="l" defTabSz="4174769" rtl="0" eaLnBrk="1" latinLnBrk="0" hangingPunct="1">
      <a:defRPr sz="8300" kern="1200">
        <a:solidFill>
          <a:schemeClr val="tx1"/>
        </a:solidFill>
        <a:latin typeface="+mn-lt"/>
        <a:ea typeface="+mn-ea"/>
        <a:cs typeface="+mn-cs"/>
      </a:defRPr>
    </a:lvl7pPr>
    <a:lvl8pPr marL="14611687" algn="l" defTabSz="4174769" rtl="0" eaLnBrk="1" latinLnBrk="0" hangingPunct="1">
      <a:defRPr sz="8300" kern="1200">
        <a:solidFill>
          <a:schemeClr val="tx1"/>
        </a:solidFill>
        <a:latin typeface="+mn-lt"/>
        <a:ea typeface="+mn-ea"/>
        <a:cs typeface="+mn-cs"/>
      </a:defRPr>
    </a:lvl8pPr>
    <a:lvl9pPr marL="16699074" algn="l" defTabSz="4174769" rtl="0" eaLnBrk="1" latinLnBrk="0" hangingPunct="1">
      <a:defRPr sz="83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3573">
          <p15:clr>
            <a:srgbClr val="A4A3A4"/>
          </p15:clr>
        </p15:guide>
        <p15:guide id="2" pos="9537">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A5A14"/>
    <a:srgbClr val="BEB7B3"/>
    <a:srgbClr val="AFD2C2"/>
    <a:srgbClr val="BAD8E1"/>
    <a:srgbClr val="FCDEE0"/>
    <a:srgbClr val="E2DDCB"/>
    <a:srgbClr val="D6D2C4"/>
    <a:srgbClr val="EBE6D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2907" autoAdjust="0"/>
  </p:normalViewPr>
  <p:slideViewPr>
    <p:cSldViewPr>
      <p:cViewPr>
        <p:scale>
          <a:sx n="50" d="100"/>
          <a:sy n="50" d="100"/>
        </p:scale>
        <p:origin x="24" y="-6210"/>
      </p:cViewPr>
      <p:guideLst>
        <p:guide orient="horz" pos="13573"/>
        <p:guide pos="9537"/>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Beige">
    <p:spTree>
      <p:nvGrpSpPr>
        <p:cNvPr id="1" name=""/>
        <p:cNvGrpSpPr/>
        <p:nvPr/>
      </p:nvGrpSpPr>
      <p:grpSpPr>
        <a:xfrm>
          <a:off x="0" y="0"/>
          <a:ext cx="0" cy="0"/>
          <a:chOff x="0" y="0"/>
          <a:chExt cx="0" cy="0"/>
        </a:xfrm>
      </p:grpSpPr>
      <p:sp>
        <p:nvSpPr>
          <p:cNvPr id="6" name="Platshållare för text 5"/>
          <p:cNvSpPr>
            <a:spLocks noGrp="1"/>
          </p:cNvSpPr>
          <p:nvPr>
            <p:ph type="body" sz="quarter" idx="10" hasCustomPrompt="1"/>
          </p:nvPr>
        </p:nvSpPr>
        <p:spPr>
          <a:xfrm>
            <a:off x="5130875" y="449267"/>
            <a:ext cx="24410914" cy="3673075"/>
          </a:xfrm>
          <a:prstGeom prst="rect">
            <a:avLst/>
          </a:prstGeom>
        </p:spPr>
        <p:txBody>
          <a:bodyPr lIns="0" tIns="45710" rIns="0" bIns="45710" anchor="ctr"/>
          <a:lstStyle>
            <a:lvl1pPr marL="0" indent="0">
              <a:spcBef>
                <a:spcPts val="0"/>
              </a:spcBef>
              <a:buNone/>
              <a:defRPr sz="8800" b="1" u="none" baseline="0">
                <a:solidFill>
                  <a:srgbClr val="9A5A14"/>
                </a:solidFill>
                <a:latin typeface="Adobe Garamond Pro" pitchFamily="18" charset="0"/>
              </a:defRPr>
            </a:lvl1pPr>
          </a:lstStyle>
          <a:p>
            <a:pPr lvl="0"/>
            <a:r>
              <a:rPr lang="sv-SE" dirty="0" err="1" smtClean="0"/>
              <a:t>Headline</a:t>
            </a:r>
            <a:r>
              <a:rPr lang="sv-SE" dirty="0" smtClean="0"/>
              <a:t> Adobe Garamond </a:t>
            </a:r>
            <a:r>
              <a:rPr lang="sv-SE" dirty="0" err="1" smtClean="0"/>
              <a:t>Semibold</a:t>
            </a:r>
            <a:r>
              <a:rPr lang="sv-SE" dirty="0" smtClean="0"/>
              <a:t>/Times New Roman</a:t>
            </a:r>
            <a:endParaRPr lang="sv-SE" dirty="0"/>
          </a:p>
        </p:txBody>
      </p:sp>
      <p:sp>
        <p:nvSpPr>
          <p:cNvPr id="8" name="Rektangel 7"/>
          <p:cNvSpPr/>
          <p:nvPr userDrawn="1"/>
        </p:nvSpPr>
        <p:spPr>
          <a:xfrm>
            <a:off x="666384" y="6282587"/>
            <a:ext cx="28875209" cy="35643961"/>
          </a:xfrm>
          <a:prstGeom prst="rect">
            <a:avLst/>
          </a:prstGeom>
          <a:solidFill>
            <a:srgbClr val="E2DDCB">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3" tIns="45710" rIns="91423" bIns="45710" rtlCol="0" anchor="ctr"/>
          <a:lstStyle/>
          <a:p>
            <a:pPr algn="ctr"/>
            <a:endParaRPr lang="sv-SE"/>
          </a:p>
        </p:txBody>
      </p:sp>
      <p:sp>
        <p:nvSpPr>
          <p:cNvPr id="10" name="Platshållare för bild 9"/>
          <p:cNvSpPr>
            <a:spLocks noGrp="1"/>
          </p:cNvSpPr>
          <p:nvPr>
            <p:ph type="pic" sz="quarter" idx="11" hasCustomPrompt="1"/>
          </p:nvPr>
        </p:nvSpPr>
        <p:spPr>
          <a:xfrm>
            <a:off x="1386460" y="6930660"/>
            <a:ext cx="6552728" cy="10153129"/>
          </a:xfrm>
          <a:prstGeom prst="rect">
            <a:avLst/>
          </a:prstGeom>
        </p:spPr>
        <p:txBody>
          <a:bodyPr lIns="91423" tIns="45710" rIns="91423" bIns="45710" anchor="ctr"/>
          <a:lstStyle>
            <a:lvl1pPr marL="0" indent="0" algn="ctr">
              <a:buNone/>
              <a:defRPr sz="10000">
                <a:latin typeface="Frutiger 45 Light" pitchFamily="34" charset="0"/>
              </a:defRPr>
            </a:lvl1pPr>
          </a:lstStyle>
          <a:p>
            <a:r>
              <a:rPr lang="sv-SE" dirty="0" smtClean="0"/>
              <a:t>Image</a:t>
            </a:r>
            <a:endParaRPr lang="sv-SE" dirty="0"/>
          </a:p>
        </p:txBody>
      </p:sp>
      <p:sp>
        <p:nvSpPr>
          <p:cNvPr id="14" name="Platshållare för bild 9"/>
          <p:cNvSpPr>
            <a:spLocks noGrp="1"/>
          </p:cNvSpPr>
          <p:nvPr>
            <p:ph type="pic" sz="quarter" idx="12" hasCustomPrompt="1"/>
          </p:nvPr>
        </p:nvSpPr>
        <p:spPr>
          <a:xfrm>
            <a:off x="22196777" y="6930660"/>
            <a:ext cx="6624735" cy="10153129"/>
          </a:xfrm>
          <a:prstGeom prst="rect">
            <a:avLst/>
          </a:prstGeom>
        </p:spPr>
        <p:txBody>
          <a:bodyPr lIns="91423" tIns="45710" rIns="91423" bIns="45710" anchor="ctr"/>
          <a:lstStyle>
            <a:lvl1pPr marL="0" indent="0" algn="ctr">
              <a:buNone/>
              <a:defRPr sz="10000">
                <a:latin typeface="Frutiger 45 Light" pitchFamily="34" charset="0"/>
              </a:defRPr>
            </a:lvl1pPr>
          </a:lstStyle>
          <a:p>
            <a:r>
              <a:rPr lang="sv-SE" dirty="0" smtClean="0"/>
              <a:t>Image</a:t>
            </a:r>
            <a:endParaRPr lang="sv-SE" dirty="0"/>
          </a:p>
        </p:txBody>
      </p:sp>
      <p:sp>
        <p:nvSpPr>
          <p:cNvPr id="15" name="Platshållare för bild 9"/>
          <p:cNvSpPr>
            <a:spLocks noGrp="1"/>
          </p:cNvSpPr>
          <p:nvPr>
            <p:ph type="pic" sz="quarter" idx="13" hasCustomPrompt="1"/>
          </p:nvPr>
        </p:nvSpPr>
        <p:spPr>
          <a:xfrm>
            <a:off x="17948306" y="28533055"/>
            <a:ext cx="10801201" cy="10657183"/>
          </a:xfrm>
          <a:prstGeom prst="rect">
            <a:avLst/>
          </a:prstGeom>
        </p:spPr>
        <p:txBody>
          <a:bodyPr lIns="91423" tIns="45710" rIns="91423" bIns="45710" anchor="ctr"/>
          <a:lstStyle>
            <a:lvl1pPr marL="0" indent="0" algn="ctr">
              <a:buNone/>
              <a:defRPr sz="10000">
                <a:latin typeface="Frutiger 45 Light" pitchFamily="34" charset="0"/>
              </a:defRPr>
            </a:lvl1pPr>
          </a:lstStyle>
          <a:p>
            <a:r>
              <a:rPr lang="sv-SE" dirty="0" smtClean="0"/>
              <a:t>Image</a:t>
            </a:r>
            <a:endParaRPr lang="sv-SE" dirty="0"/>
          </a:p>
        </p:txBody>
      </p:sp>
      <p:sp>
        <p:nvSpPr>
          <p:cNvPr id="22" name="Platshållare för text 21"/>
          <p:cNvSpPr>
            <a:spLocks noGrp="1"/>
          </p:cNvSpPr>
          <p:nvPr>
            <p:ph type="body" sz="quarter" idx="15" hasCustomPrompt="1"/>
          </p:nvPr>
        </p:nvSpPr>
        <p:spPr>
          <a:xfrm>
            <a:off x="1386462" y="17803869"/>
            <a:ext cx="27435048" cy="9793087"/>
          </a:xfrm>
          <a:prstGeom prst="rect">
            <a:avLst/>
          </a:prstGeom>
        </p:spPr>
        <p:txBody>
          <a:bodyPr lIns="91423" tIns="89981" rIns="91423" bIns="89981" numCol="2" spcCol="719855"/>
          <a:lstStyle>
            <a:lvl1pPr marL="0" marR="0" indent="0" algn="l" defTabSz="4174769" rtl="0" eaLnBrk="1" fontAlgn="auto" latinLnBrk="0" hangingPunct="1">
              <a:lnSpc>
                <a:spcPct val="100000"/>
              </a:lnSpc>
              <a:spcBef>
                <a:spcPct val="20000"/>
              </a:spcBef>
              <a:spcAft>
                <a:spcPts val="0"/>
              </a:spcAft>
              <a:buClrTx/>
              <a:buSzTx/>
              <a:buFont typeface="Arial" pitchFamily="34" charset="0"/>
              <a:buNone/>
              <a:tabLst/>
              <a:defRPr sz="4600">
                <a:latin typeface="Frutiger 45 Light" pitchFamily="34" charset="0"/>
              </a:defRPr>
            </a:lvl1pPr>
            <a:lvl2pPr marL="2087382" indent="0">
              <a:buNone/>
              <a:defRPr sz="5900">
                <a:latin typeface="Frutiger 45 Light" pitchFamily="34" charset="0"/>
              </a:defRPr>
            </a:lvl2pPr>
            <a:lvl3pPr marL="4174769" indent="0">
              <a:buNone/>
              <a:defRPr sz="5900">
                <a:latin typeface="Frutiger 45 Light" pitchFamily="34" charset="0"/>
              </a:defRPr>
            </a:lvl3pPr>
            <a:lvl4pPr marL="6262151" indent="0">
              <a:buNone/>
              <a:defRPr sz="5900">
                <a:latin typeface="Frutiger 45 Light" pitchFamily="34" charset="0"/>
              </a:defRPr>
            </a:lvl4pPr>
            <a:lvl5pPr marL="8349540" indent="0">
              <a:buNone/>
              <a:defRPr sz="5900">
                <a:latin typeface="Frutiger 45 Light" pitchFamily="34" charset="0"/>
              </a:defRPr>
            </a:lvl5pPr>
          </a:lstStyle>
          <a:p>
            <a:pPr marL="0" marR="0" lvl="0" indent="0" algn="l" defTabSz="4174769" rtl="0" eaLnBrk="1" fontAlgn="auto" latinLnBrk="0" hangingPunct="1">
              <a:lnSpc>
                <a:spcPct val="100000"/>
              </a:lnSpc>
              <a:spcBef>
                <a:spcPct val="20000"/>
              </a:spcBef>
              <a:spcAft>
                <a:spcPts val="0"/>
              </a:spcAft>
              <a:buClrTx/>
              <a:buSzTx/>
              <a:buFont typeface="Arial" pitchFamily="34" charset="0"/>
              <a:buNone/>
              <a:tabLst/>
              <a:defRPr/>
            </a:pPr>
            <a:r>
              <a:rPr lang="sv-SE" dirty="0" err="1" smtClean="0"/>
              <a:t>Textframe</a:t>
            </a:r>
            <a:r>
              <a:rPr lang="sv-SE" dirty="0" smtClean="0"/>
              <a:t> Frutiger </a:t>
            </a:r>
            <a:r>
              <a:rPr lang="sv-SE" dirty="0" err="1" smtClean="0"/>
              <a:t>Light</a:t>
            </a:r>
            <a:r>
              <a:rPr lang="sv-SE" dirty="0" smtClean="0"/>
              <a:t> /Arial</a:t>
            </a:r>
          </a:p>
        </p:txBody>
      </p:sp>
      <p:sp>
        <p:nvSpPr>
          <p:cNvPr id="25" name="Platshållare för text 24"/>
          <p:cNvSpPr>
            <a:spLocks noGrp="1"/>
          </p:cNvSpPr>
          <p:nvPr>
            <p:ph type="body" sz="quarter" idx="16" hasCustomPrompt="1"/>
          </p:nvPr>
        </p:nvSpPr>
        <p:spPr>
          <a:xfrm>
            <a:off x="1386460" y="39838310"/>
            <a:ext cx="27363039" cy="1368158"/>
          </a:xfrm>
          <a:prstGeom prst="rect">
            <a:avLst/>
          </a:prstGeom>
        </p:spPr>
        <p:txBody>
          <a:bodyPr lIns="91423" tIns="45710" rIns="91423" bIns="45710"/>
          <a:lstStyle>
            <a:lvl1pPr marL="0" indent="0">
              <a:buNone/>
              <a:defRPr sz="3900" b="1">
                <a:solidFill>
                  <a:srgbClr val="9A5A14"/>
                </a:solidFill>
                <a:latin typeface="Frutiger 45 Light" pitchFamily="34" charset="0"/>
              </a:defRPr>
            </a:lvl1pPr>
            <a:lvl2pPr marL="2087382" indent="0">
              <a:buNone/>
              <a:defRPr sz="3900">
                <a:latin typeface="Frutiger 45 Light" pitchFamily="34" charset="0"/>
              </a:defRPr>
            </a:lvl2pPr>
            <a:lvl3pPr marL="4174769" indent="0">
              <a:buNone/>
              <a:defRPr sz="3900">
                <a:latin typeface="Frutiger 45 Light" pitchFamily="34" charset="0"/>
              </a:defRPr>
            </a:lvl3pPr>
            <a:lvl4pPr marL="6262151" indent="0">
              <a:buNone/>
              <a:defRPr sz="3900">
                <a:latin typeface="Frutiger 45 Light" pitchFamily="34" charset="0"/>
              </a:defRPr>
            </a:lvl4pPr>
            <a:lvl5pPr marL="8349540" indent="0">
              <a:buNone/>
              <a:defRPr sz="3900">
                <a:latin typeface="Frutiger 45 Light" pitchFamily="34" charset="0"/>
              </a:defRPr>
            </a:lvl5pPr>
          </a:lstStyle>
          <a:p>
            <a:pPr lvl="0"/>
            <a:r>
              <a:rPr lang="sv-SE" dirty="0" smtClean="0"/>
              <a:t>Contact information (</a:t>
            </a:r>
            <a:r>
              <a:rPr lang="sv-SE" dirty="0" err="1" smtClean="0"/>
              <a:t>Name</a:t>
            </a:r>
            <a:r>
              <a:rPr lang="sv-SE" dirty="0" smtClean="0"/>
              <a:t> | Institution | </a:t>
            </a:r>
            <a:r>
              <a:rPr lang="sv-SE" dirty="0" err="1" smtClean="0"/>
              <a:t>Address</a:t>
            </a:r>
            <a:r>
              <a:rPr lang="sv-SE" dirty="0" smtClean="0"/>
              <a:t> | Mail)</a:t>
            </a:r>
            <a:endParaRPr lang="sv-SE" dirty="0"/>
          </a:p>
        </p:txBody>
      </p:sp>
      <p:sp>
        <p:nvSpPr>
          <p:cNvPr id="26" name="Platshållare för text 21"/>
          <p:cNvSpPr>
            <a:spLocks noGrp="1"/>
          </p:cNvSpPr>
          <p:nvPr>
            <p:ph type="body" sz="quarter" idx="17" hasCustomPrompt="1"/>
          </p:nvPr>
        </p:nvSpPr>
        <p:spPr>
          <a:xfrm>
            <a:off x="8587261" y="6930660"/>
            <a:ext cx="13105456" cy="10153129"/>
          </a:xfrm>
          <a:prstGeom prst="rect">
            <a:avLst/>
          </a:prstGeom>
        </p:spPr>
        <p:txBody>
          <a:bodyPr lIns="91423" tIns="89981" rIns="91423" bIns="89981" numCol="1" spcCol="719855"/>
          <a:lstStyle>
            <a:lvl1pPr marL="0" marR="0" indent="0" algn="l" defTabSz="4174769" rtl="0" eaLnBrk="1" fontAlgn="auto" latinLnBrk="0" hangingPunct="1">
              <a:lnSpc>
                <a:spcPct val="100000"/>
              </a:lnSpc>
              <a:spcBef>
                <a:spcPct val="20000"/>
              </a:spcBef>
              <a:spcAft>
                <a:spcPts val="0"/>
              </a:spcAft>
              <a:buClrTx/>
              <a:buSzTx/>
              <a:buFont typeface="Arial" pitchFamily="34" charset="0"/>
              <a:buNone/>
              <a:tabLst/>
              <a:defRPr sz="4600" b="1" baseline="0">
                <a:latin typeface="Frutiger 45 Light" pitchFamily="34" charset="0"/>
              </a:defRPr>
            </a:lvl1pPr>
            <a:lvl2pPr marL="2087382" indent="0">
              <a:buNone/>
              <a:defRPr sz="5900">
                <a:latin typeface="Frutiger 45 Light" pitchFamily="34" charset="0"/>
              </a:defRPr>
            </a:lvl2pPr>
            <a:lvl3pPr marL="4174769" indent="0">
              <a:buNone/>
              <a:defRPr sz="5900">
                <a:latin typeface="Frutiger 45 Light" pitchFamily="34" charset="0"/>
              </a:defRPr>
            </a:lvl3pPr>
            <a:lvl4pPr marL="6262151" indent="0">
              <a:buNone/>
              <a:defRPr sz="5900">
                <a:latin typeface="Frutiger 45 Light" pitchFamily="34" charset="0"/>
              </a:defRPr>
            </a:lvl4pPr>
            <a:lvl5pPr marL="8349540" indent="0">
              <a:buNone/>
              <a:defRPr sz="5900">
                <a:latin typeface="Frutiger 45 Light" pitchFamily="34" charset="0"/>
              </a:defRPr>
            </a:lvl5pPr>
          </a:lstStyle>
          <a:p>
            <a:pPr marL="0" marR="0" lvl="0" indent="0" algn="l" defTabSz="4174769" rtl="0" eaLnBrk="1" fontAlgn="auto" latinLnBrk="0" hangingPunct="1">
              <a:lnSpc>
                <a:spcPct val="100000"/>
              </a:lnSpc>
              <a:spcBef>
                <a:spcPct val="20000"/>
              </a:spcBef>
              <a:spcAft>
                <a:spcPts val="0"/>
              </a:spcAft>
              <a:buClrTx/>
              <a:buSzTx/>
              <a:buFont typeface="Arial" pitchFamily="34" charset="0"/>
              <a:buNone/>
              <a:tabLst/>
              <a:defRPr/>
            </a:pPr>
            <a:r>
              <a:rPr lang="sv-SE" dirty="0" err="1" smtClean="0"/>
              <a:t>Textframe</a:t>
            </a:r>
            <a:r>
              <a:rPr lang="sv-SE" dirty="0" smtClean="0"/>
              <a:t> Frutiger LT </a:t>
            </a:r>
            <a:r>
              <a:rPr lang="sv-SE" dirty="0" err="1" smtClean="0"/>
              <a:t>Std</a:t>
            </a:r>
            <a:r>
              <a:rPr lang="sv-SE" dirty="0" smtClean="0"/>
              <a:t> </a:t>
            </a:r>
            <a:r>
              <a:rPr lang="sv-SE" dirty="0" err="1" smtClean="0"/>
              <a:t>Light</a:t>
            </a:r>
            <a:r>
              <a:rPr lang="sv-SE" dirty="0" smtClean="0"/>
              <a:t> /Arial </a:t>
            </a:r>
            <a:r>
              <a:rPr lang="sv-SE" dirty="0" err="1" smtClean="0"/>
              <a:t>Add</a:t>
            </a:r>
            <a:r>
              <a:rPr lang="sv-SE" dirty="0" smtClean="0"/>
              <a:t>/</a:t>
            </a:r>
            <a:r>
              <a:rPr lang="sv-SE" dirty="0" err="1" smtClean="0"/>
              <a:t>delete</a:t>
            </a:r>
            <a:r>
              <a:rPr lang="sv-SE" dirty="0" smtClean="0"/>
              <a:t> text and </a:t>
            </a:r>
            <a:r>
              <a:rPr lang="sv-SE" dirty="0" err="1" smtClean="0"/>
              <a:t>imageframes</a:t>
            </a:r>
            <a:r>
              <a:rPr lang="sv-SE" dirty="0" smtClean="0"/>
              <a:t> as </a:t>
            </a:r>
            <a:r>
              <a:rPr lang="sv-SE" dirty="0" err="1" smtClean="0"/>
              <a:t>needed</a:t>
            </a:r>
            <a:endParaRPr lang="sv-SE" dirty="0" smtClean="0"/>
          </a:p>
        </p:txBody>
      </p:sp>
      <p:sp>
        <p:nvSpPr>
          <p:cNvPr id="27" name="Platshållare för text 21"/>
          <p:cNvSpPr>
            <a:spLocks noGrp="1"/>
          </p:cNvSpPr>
          <p:nvPr>
            <p:ph type="body" sz="quarter" idx="18" hasCustomPrompt="1"/>
          </p:nvPr>
        </p:nvSpPr>
        <p:spPr>
          <a:xfrm>
            <a:off x="1386460" y="28533056"/>
            <a:ext cx="15841766" cy="10657181"/>
          </a:xfrm>
          <a:prstGeom prst="rect">
            <a:avLst/>
          </a:prstGeom>
        </p:spPr>
        <p:txBody>
          <a:bodyPr lIns="91423" tIns="89981" rIns="91423" bIns="89981" numCol="1" spcCol="719855"/>
          <a:lstStyle>
            <a:lvl1pPr marL="0" marR="0" indent="0" algn="l" defTabSz="4174769" rtl="0" eaLnBrk="1" fontAlgn="auto" latinLnBrk="0" hangingPunct="1">
              <a:lnSpc>
                <a:spcPct val="100000"/>
              </a:lnSpc>
              <a:spcBef>
                <a:spcPct val="20000"/>
              </a:spcBef>
              <a:spcAft>
                <a:spcPts val="0"/>
              </a:spcAft>
              <a:buClrTx/>
              <a:buSzTx/>
              <a:buFont typeface="Arial" pitchFamily="34" charset="0"/>
              <a:buNone/>
              <a:tabLst/>
              <a:defRPr sz="4600">
                <a:latin typeface="Frutiger 45 Light" pitchFamily="34" charset="0"/>
              </a:defRPr>
            </a:lvl1pPr>
            <a:lvl2pPr marL="2087382" indent="0">
              <a:buNone/>
              <a:defRPr sz="5900">
                <a:latin typeface="Frutiger 45 Light" pitchFamily="34" charset="0"/>
              </a:defRPr>
            </a:lvl2pPr>
            <a:lvl3pPr marL="4174769" indent="0">
              <a:buNone/>
              <a:defRPr sz="5900">
                <a:latin typeface="Frutiger 45 Light" pitchFamily="34" charset="0"/>
              </a:defRPr>
            </a:lvl3pPr>
            <a:lvl4pPr marL="6262151" indent="0">
              <a:buNone/>
              <a:defRPr sz="5900">
                <a:latin typeface="Frutiger 45 Light" pitchFamily="34" charset="0"/>
              </a:defRPr>
            </a:lvl4pPr>
            <a:lvl5pPr marL="8349540" indent="0">
              <a:buNone/>
              <a:defRPr sz="5900">
                <a:latin typeface="Frutiger 45 Light" pitchFamily="34" charset="0"/>
              </a:defRPr>
            </a:lvl5pPr>
          </a:lstStyle>
          <a:p>
            <a:pPr marL="0" marR="0" lvl="0" indent="0" algn="l" defTabSz="4174769" rtl="0" eaLnBrk="1" fontAlgn="auto" latinLnBrk="0" hangingPunct="1">
              <a:lnSpc>
                <a:spcPct val="100000"/>
              </a:lnSpc>
              <a:spcBef>
                <a:spcPct val="20000"/>
              </a:spcBef>
              <a:spcAft>
                <a:spcPts val="0"/>
              </a:spcAft>
              <a:buClrTx/>
              <a:buSzTx/>
              <a:buFont typeface="Arial" pitchFamily="34" charset="0"/>
              <a:buNone/>
              <a:tabLst/>
              <a:defRPr/>
            </a:pPr>
            <a:r>
              <a:rPr lang="sv-SE" dirty="0" err="1" smtClean="0"/>
              <a:t>Textframe</a:t>
            </a:r>
            <a:r>
              <a:rPr lang="sv-SE" dirty="0" smtClean="0"/>
              <a:t> Frutiger </a:t>
            </a:r>
            <a:r>
              <a:rPr lang="sv-SE" dirty="0" err="1" smtClean="0"/>
              <a:t>Light</a:t>
            </a:r>
            <a:r>
              <a:rPr lang="sv-SE" dirty="0" smtClean="0"/>
              <a:t> /Arial</a:t>
            </a:r>
          </a:p>
        </p:txBody>
      </p:sp>
      <p:sp>
        <p:nvSpPr>
          <p:cNvPr id="3" name="Platshållare för text 2"/>
          <p:cNvSpPr>
            <a:spLocks noGrp="1"/>
          </p:cNvSpPr>
          <p:nvPr>
            <p:ph type="body" sz="quarter" idx="19" hasCustomPrompt="1"/>
          </p:nvPr>
        </p:nvSpPr>
        <p:spPr>
          <a:xfrm>
            <a:off x="5130874" y="4483100"/>
            <a:ext cx="24410913" cy="1223963"/>
          </a:xfrm>
          <a:prstGeom prst="rect">
            <a:avLst/>
          </a:prstGeom>
          <a:ln>
            <a:noFill/>
            <a:prstDash val="solid"/>
          </a:ln>
        </p:spPr>
        <p:txBody>
          <a:bodyPr lIns="0" anchor="ctr" anchorCtr="0"/>
          <a:lstStyle>
            <a:lvl1pPr marL="0" indent="0">
              <a:buNone/>
              <a:defRPr sz="4000" b="1">
                <a:solidFill>
                  <a:srgbClr val="9A5A14"/>
                </a:solidFill>
                <a:latin typeface="Frutiger LT Std 55 Roman" pitchFamily="34" charset="0"/>
              </a:defRPr>
            </a:lvl1pPr>
          </a:lstStyle>
          <a:p>
            <a:pPr lvl="0"/>
            <a:r>
              <a:rPr lang="sv-SE" sz="4000" dirty="0" smtClean="0"/>
              <a:t>SUBHEADLINE</a:t>
            </a:r>
            <a:endParaRPr lang="sv-SE" dirty="0"/>
          </a:p>
        </p:txBody>
      </p:sp>
      <p:cxnSp>
        <p:nvCxnSpPr>
          <p:cNvPr id="7" name="Rak 6"/>
          <p:cNvCxnSpPr/>
          <p:nvPr userDrawn="1"/>
        </p:nvCxnSpPr>
        <p:spPr>
          <a:xfrm>
            <a:off x="5130875" y="4482382"/>
            <a:ext cx="24410718" cy="0"/>
          </a:xfrm>
          <a:prstGeom prst="line">
            <a:avLst/>
          </a:prstGeom>
          <a:ln w="38100" cmpd="sng">
            <a:solidFill>
              <a:srgbClr val="9A5A1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54113836"/>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Pink">
    <p:spTree>
      <p:nvGrpSpPr>
        <p:cNvPr id="1" name=""/>
        <p:cNvGrpSpPr/>
        <p:nvPr/>
      </p:nvGrpSpPr>
      <p:grpSpPr>
        <a:xfrm>
          <a:off x="0" y="0"/>
          <a:ext cx="0" cy="0"/>
          <a:chOff x="0" y="0"/>
          <a:chExt cx="0" cy="0"/>
        </a:xfrm>
      </p:grpSpPr>
      <p:sp>
        <p:nvSpPr>
          <p:cNvPr id="6" name="Platshållare för text 5"/>
          <p:cNvSpPr>
            <a:spLocks noGrp="1"/>
          </p:cNvSpPr>
          <p:nvPr>
            <p:ph type="body" sz="quarter" idx="10" hasCustomPrompt="1"/>
          </p:nvPr>
        </p:nvSpPr>
        <p:spPr>
          <a:xfrm>
            <a:off x="5130875" y="449267"/>
            <a:ext cx="24410914" cy="3673075"/>
          </a:xfrm>
          <a:prstGeom prst="rect">
            <a:avLst/>
          </a:prstGeom>
        </p:spPr>
        <p:txBody>
          <a:bodyPr lIns="0" tIns="45710" rIns="0" bIns="45710" anchor="ctr"/>
          <a:lstStyle>
            <a:lvl1pPr marL="0" indent="0">
              <a:spcBef>
                <a:spcPts val="0"/>
              </a:spcBef>
              <a:buNone/>
              <a:defRPr sz="8800" b="1" u="none" baseline="0">
                <a:solidFill>
                  <a:srgbClr val="9A5A14"/>
                </a:solidFill>
                <a:latin typeface="Adobe Garamond Pro" pitchFamily="18" charset="0"/>
              </a:defRPr>
            </a:lvl1pPr>
          </a:lstStyle>
          <a:p>
            <a:pPr lvl="0"/>
            <a:r>
              <a:rPr lang="sv-SE" dirty="0" err="1" smtClean="0"/>
              <a:t>Headline</a:t>
            </a:r>
            <a:r>
              <a:rPr lang="sv-SE" dirty="0" smtClean="0"/>
              <a:t> Adobe Garamond </a:t>
            </a:r>
            <a:r>
              <a:rPr lang="sv-SE" dirty="0" err="1" smtClean="0"/>
              <a:t>Semibold</a:t>
            </a:r>
            <a:r>
              <a:rPr lang="sv-SE" dirty="0" smtClean="0"/>
              <a:t>/Times New Roman</a:t>
            </a:r>
            <a:endParaRPr lang="sv-SE" dirty="0"/>
          </a:p>
        </p:txBody>
      </p:sp>
      <p:sp>
        <p:nvSpPr>
          <p:cNvPr id="8" name="Rektangel 7"/>
          <p:cNvSpPr/>
          <p:nvPr userDrawn="1"/>
        </p:nvSpPr>
        <p:spPr>
          <a:xfrm>
            <a:off x="666384" y="6282587"/>
            <a:ext cx="28875209" cy="35643961"/>
          </a:xfrm>
          <a:prstGeom prst="rect">
            <a:avLst/>
          </a:prstGeom>
          <a:solidFill>
            <a:srgbClr val="FCDEE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3" tIns="45710" rIns="91423" bIns="45710" rtlCol="0" anchor="ctr"/>
          <a:lstStyle/>
          <a:p>
            <a:pPr algn="ctr"/>
            <a:endParaRPr lang="sv-SE"/>
          </a:p>
        </p:txBody>
      </p:sp>
      <p:sp>
        <p:nvSpPr>
          <p:cNvPr id="10" name="Platshållare för bild 9"/>
          <p:cNvSpPr>
            <a:spLocks noGrp="1"/>
          </p:cNvSpPr>
          <p:nvPr>
            <p:ph type="pic" sz="quarter" idx="11" hasCustomPrompt="1"/>
          </p:nvPr>
        </p:nvSpPr>
        <p:spPr>
          <a:xfrm>
            <a:off x="1386460" y="6930660"/>
            <a:ext cx="6552728" cy="10153129"/>
          </a:xfrm>
          <a:prstGeom prst="rect">
            <a:avLst/>
          </a:prstGeom>
        </p:spPr>
        <p:txBody>
          <a:bodyPr lIns="91423" tIns="45710" rIns="91423" bIns="45710" anchor="ctr"/>
          <a:lstStyle>
            <a:lvl1pPr marL="0" indent="0" algn="ctr">
              <a:buNone/>
              <a:defRPr sz="10000">
                <a:latin typeface="Frutiger 45 Light" pitchFamily="34" charset="0"/>
              </a:defRPr>
            </a:lvl1pPr>
          </a:lstStyle>
          <a:p>
            <a:r>
              <a:rPr lang="sv-SE" dirty="0" smtClean="0"/>
              <a:t>Image</a:t>
            </a:r>
            <a:endParaRPr lang="sv-SE" dirty="0"/>
          </a:p>
        </p:txBody>
      </p:sp>
      <p:sp>
        <p:nvSpPr>
          <p:cNvPr id="14" name="Platshållare för bild 9"/>
          <p:cNvSpPr>
            <a:spLocks noGrp="1"/>
          </p:cNvSpPr>
          <p:nvPr>
            <p:ph type="pic" sz="quarter" idx="12" hasCustomPrompt="1"/>
          </p:nvPr>
        </p:nvSpPr>
        <p:spPr>
          <a:xfrm>
            <a:off x="22196777" y="6930660"/>
            <a:ext cx="6624735" cy="10153129"/>
          </a:xfrm>
          <a:prstGeom prst="rect">
            <a:avLst/>
          </a:prstGeom>
        </p:spPr>
        <p:txBody>
          <a:bodyPr lIns="91423" tIns="45710" rIns="91423" bIns="45710" anchor="ctr"/>
          <a:lstStyle>
            <a:lvl1pPr marL="0" indent="0" algn="ctr">
              <a:buNone/>
              <a:defRPr sz="10000">
                <a:latin typeface="Frutiger 45 Light" pitchFamily="34" charset="0"/>
              </a:defRPr>
            </a:lvl1pPr>
          </a:lstStyle>
          <a:p>
            <a:r>
              <a:rPr lang="sv-SE" dirty="0" smtClean="0"/>
              <a:t>Image</a:t>
            </a:r>
            <a:endParaRPr lang="sv-SE" dirty="0"/>
          </a:p>
        </p:txBody>
      </p:sp>
      <p:sp>
        <p:nvSpPr>
          <p:cNvPr id="15" name="Platshållare för bild 9"/>
          <p:cNvSpPr>
            <a:spLocks noGrp="1"/>
          </p:cNvSpPr>
          <p:nvPr>
            <p:ph type="pic" sz="quarter" idx="13" hasCustomPrompt="1"/>
          </p:nvPr>
        </p:nvSpPr>
        <p:spPr>
          <a:xfrm>
            <a:off x="17948306" y="28533055"/>
            <a:ext cx="10801201" cy="10657183"/>
          </a:xfrm>
          <a:prstGeom prst="rect">
            <a:avLst/>
          </a:prstGeom>
        </p:spPr>
        <p:txBody>
          <a:bodyPr lIns="91423" tIns="45710" rIns="91423" bIns="45710" anchor="ctr"/>
          <a:lstStyle>
            <a:lvl1pPr marL="0" indent="0" algn="ctr">
              <a:buNone/>
              <a:defRPr sz="10000">
                <a:latin typeface="Frutiger 45 Light" pitchFamily="34" charset="0"/>
              </a:defRPr>
            </a:lvl1pPr>
          </a:lstStyle>
          <a:p>
            <a:r>
              <a:rPr lang="sv-SE" dirty="0" smtClean="0"/>
              <a:t>Image</a:t>
            </a:r>
            <a:endParaRPr lang="sv-SE" dirty="0"/>
          </a:p>
        </p:txBody>
      </p:sp>
      <p:sp>
        <p:nvSpPr>
          <p:cNvPr id="22" name="Platshållare för text 21"/>
          <p:cNvSpPr>
            <a:spLocks noGrp="1"/>
          </p:cNvSpPr>
          <p:nvPr>
            <p:ph type="body" sz="quarter" idx="15" hasCustomPrompt="1"/>
          </p:nvPr>
        </p:nvSpPr>
        <p:spPr>
          <a:xfrm>
            <a:off x="1386462" y="17803869"/>
            <a:ext cx="27435048" cy="9793087"/>
          </a:xfrm>
          <a:prstGeom prst="rect">
            <a:avLst/>
          </a:prstGeom>
        </p:spPr>
        <p:txBody>
          <a:bodyPr lIns="91423" tIns="89981" rIns="91423" bIns="89981" numCol="2" spcCol="719855"/>
          <a:lstStyle>
            <a:lvl1pPr marL="0" marR="0" indent="0" algn="l" defTabSz="4174769" rtl="0" eaLnBrk="1" fontAlgn="auto" latinLnBrk="0" hangingPunct="1">
              <a:lnSpc>
                <a:spcPct val="100000"/>
              </a:lnSpc>
              <a:spcBef>
                <a:spcPct val="20000"/>
              </a:spcBef>
              <a:spcAft>
                <a:spcPts val="0"/>
              </a:spcAft>
              <a:buClrTx/>
              <a:buSzTx/>
              <a:buFont typeface="Arial" pitchFamily="34" charset="0"/>
              <a:buNone/>
              <a:tabLst/>
              <a:defRPr sz="4600">
                <a:latin typeface="Frutiger 45 Light" pitchFamily="34" charset="0"/>
              </a:defRPr>
            </a:lvl1pPr>
            <a:lvl2pPr marL="2087382" indent="0">
              <a:buNone/>
              <a:defRPr sz="5900">
                <a:latin typeface="Frutiger 45 Light" pitchFamily="34" charset="0"/>
              </a:defRPr>
            </a:lvl2pPr>
            <a:lvl3pPr marL="4174769" indent="0">
              <a:buNone/>
              <a:defRPr sz="5900">
                <a:latin typeface="Frutiger 45 Light" pitchFamily="34" charset="0"/>
              </a:defRPr>
            </a:lvl3pPr>
            <a:lvl4pPr marL="6262151" indent="0">
              <a:buNone/>
              <a:defRPr sz="5900">
                <a:latin typeface="Frutiger 45 Light" pitchFamily="34" charset="0"/>
              </a:defRPr>
            </a:lvl4pPr>
            <a:lvl5pPr marL="8349540" indent="0">
              <a:buNone/>
              <a:defRPr sz="5900">
                <a:latin typeface="Frutiger 45 Light" pitchFamily="34" charset="0"/>
              </a:defRPr>
            </a:lvl5pPr>
          </a:lstStyle>
          <a:p>
            <a:pPr marL="0" marR="0" lvl="0" indent="0" algn="l" defTabSz="4174769" rtl="0" eaLnBrk="1" fontAlgn="auto" latinLnBrk="0" hangingPunct="1">
              <a:lnSpc>
                <a:spcPct val="100000"/>
              </a:lnSpc>
              <a:spcBef>
                <a:spcPct val="20000"/>
              </a:spcBef>
              <a:spcAft>
                <a:spcPts val="0"/>
              </a:spcAft>
              <a:buClrTx/>
              <a:buSzTx/>
              <a:buFont typeface="Arial" pitchFamily="34" charset="0"/>
              <a:buNone/>
              <a:tabLst/>
              <a:defRPr/>
            </a:pPr>
            <a:r>
              <a:rPr lang="sv-SE" dirty="0" err="1" smtClean="0"/>
              <a:t>Textframe</a:t>
            </a:r>
            <a:r>
              <a:rPr lang="sv-SE" dirty="0" smtClean="0"/>
              <a:t> Frutiger </a:t>
            </a:r>
            <a:r>
              <a:rPr lang="sv-SE" dirty="0" err="1" smtClean="0"/>
              <a:t>Light</a:t>
            </a:r>
            <a:r>
              <a:rPr lang="sv-SE" dirty="0" smtClean="0"/>
              <a:t> /Arial</a:t>
            </a:r>
          </a:p>
        </p:txBody>
      </p:sp>
      <p:sp>
        <p:nvSpPr>
          <p:cNvPr id="25" name="Platshållare för text 24"/>
          <p:cNvSpPr>
            <a:spLocks noGrp="1"/>
          </p:cNvSpPr>
          <p:nvPr>
            <p:ph type="body" sz="quarter" idx="16" hasCustomPrompt="1"/>
          </p:nvPr>
        </p:nvSpPr>
        <p:spPr>
          <a:xfrm>
            <a:off x="1386460" y="39838310"/>
            <a:ext cx="27363039" cy="1368158"/>
          </a:xfrm>
          <a:prstGeom prst="rect">
            <a:avLst/>
          </a:prstGeom>
        </p:spPr>
        <p:txBody>
          <a:bodyPr lIns="91423" tIns="45710" rIns="91423" bIns="45710"/>
          <a:lstStyle>
            <a:lvl1pPr marL="0" indent="0">
              <a:buNone/>
              <a:defRPr sz="3900" b="1">
                <a:solidFill>
                  <a:srgbClr val="9A5A14"/>
                </a:solidFill>
                <a:latin typeface="Frutiger 45 Light" pitchFamily="34" charset="0"/>
              </a:defRPr>
            </a:lvl1pPr>
            <a:lvl2pPr marL="2087382" indent="0">
              <a:buNone/>
              <a:defRPr sz="3900">
                <a:latin typeface="Frutiger 45 Light" pitchFamily="34" charset="0"/>
              </a:defRPr>
            </a:lvl2pPr>
            <a:lvl3pPr marL="4174769" indent="0">
              <a:buNone/>
              <a:defRPr sz="3900">
                <a:latin typeface="Frutiger 45 Light" pitchFamily="34" charset="0"/>
              </a:defRPr>
            </a:lvl3pPr>
            <a:lvl4pPr marL="6262151" indent="0">
              <a:buNone/>
              <a:defRPr sz="3900">
                <a:latin typeface="Frutiger 45 Light" pitchFamily="34" charset="0"/>
              </a:defRPr>
            </a:lvl4pPr>
            <a:lvl5pPr marL="8349540" indent="0">
              <a:buNone/>
              <a:defRPr sz="3900">
                <a:latin typeface="Frutiger 45 Light" pitchFamily="34" charset="0"/>
              </a:defRPr>
            </a:lvl5pPr>
          </a:lstStyle>
          <a:p>
            <a:pPr lvl="0"/>
            <a:r>
              <a:rPr lang="sv-SE" dirty="0" smtClean="0"/>
              <a:t>Contact information (</a:t>
            </a:r>
            <a:r>
              <a:rPr lang="sv-SE" dirty="0" err="1" smtClean="0"/>
              <a:t>Name</a:t>
            </a:r>
            <a:r>
              <a:rPr lang="sv-SE" dirty="0" smtClean="0"/>
              <a:t> | Institution | </a:t>
            </a:r>
            <a:r>
              <a:rPr lang="sv-SE" dirty="0" err="1" smtClean="0"/>
              <a:t>Address</a:t>
            </a:r>
            <a:r>
              <a:rPr lang="sv-SE" dirty="0" smtClean="0"/>
              <a:t> | Mail)</a:t>
            </a:r>
            <a:endParaRPr lang="sv-SE" dirty="0"/>
          </a:p>
        </p:txBody>
      </p:sp>
      <p:sp>
        <p:nvSpPr>
          <p:cNvPr id="26" name="Platshållare för text 21"/>
          <p:cNvSpPr>
            <a:spLocks noGrp="1"/>
          </p:cNvSpPr>
          <p:nvPr>
            <p:ph type="body" sz="quarter" idx="17" hasCustomPrompt="1"/>
          </p:nvPr>
        </p:nvSpPr>
        <p:spPr>
          <a:xfrm>
            <a:off x="8587261" y="6930660"/>
            <a:ext cx="13105456" cy="10153129"/>
          </a:xfrm>
          <a:prstGeom prst="rect">
            <a:avLst/>
          </a:prstGeom>
        </p:spPr>
        <p:txBody>
          <a:bodyPr lIns="91423" tIns="89981" rIns="91423" bIns="89981" numCol="1" spcCol="719855"/>
          <a:lstStyle>
            <a:lvl1pPr marL="0" marR="0" indent="0" algn="l" defTabSz="4174769" rtl="0" eaLnBrk="1" fontAlgn="auto" latinLnBrk="0" hangingPunct="1">
              <a:lnSpc>
                <a:spcPct val="100000"/>
              </a:lnSpc>
              <a:spcBef>
                <a:spcPct val="20000"/>
              </a:spcBef>
              <a:spcAft>
                <a:spcPts val="0"/>
              </a:spcAft>
              <a:buClrTx/>
              <a:buSzTx/>
              <a:buFont typeface="Arial" pitchFamily="34" charset="0"/>
              <a:buNone/>
              <a:tabLst/>
              <a:defRPr sz="4600" b="1" baseline="0">
                <a:latin typeface="Frutiger 45 Light" pitchFamily="34" charset="0"/>
              </a:defRPr>
            </a:lvl1pPr>
            <a:lvl2pPr marL="2087382" indent="0">
              <a:buNone/>
              <a:defRPr sz="5900">
                <a:latin typeface="Frutiger 45 Light" pitchFamily="34" charset="0"/>
              </a:defRPr>
            </a:lvl2pPr>
            <a:lvl3pPr marL="4174769" indent="0">
              <a:buNone/>
              <a:defRPr sz="5900">
                <a:latin typeface="Frutiger 45 Light" pitchFamily="34" charset="0"/>
              </a:defRPr>
            </a:lvl3pPr>
            <a:lvl4pPr marL="6262151" indent="0">
              <a:buNone/>
              <a:defRPr sz="5900">
                <a:latin typeface="Frutiger 45 Light" pitchFamily="34" charset="0"/>
              </a:defRPr>
            </a:lvl4pPr>
            <a:lvl5pPr marL="8349540" indent="0">
              <a:buNone/>
              <a:defRPr sz="5900">
                <a:latin typeface="Frutiger 45 Light" pitchFamily="34" charset="0"/>
              </a:defRPr>
            </a:lvl5pPr>
          </a:lstStyle>
          <a:p>
            <a:pPr marL="0" marR="0" lvl="0" indent="0" algn="l" defTabSz="4174769" rtl="0" eaLnBrk="1" fontAlgn="auto" latinLnBrk="0" hangingPunct="1">
              <a:lnSpc>
                <a:spcPct val="100000"/>
              </a:lnSpc>
              <a:spcBef>
                <a:spcPct val="20000"/>
              </a:spcBef>
              <a:spcAft>
                <a:spcPts val="0"/>
              </a:spcAft>
              <a:buClrTx/>
              <a:buSzTx/>
              <a:buFont typeface="Arial" pitchFamily="34" charset="0"/>
              <a:buNone/>
              <a:tabLst/>
              <a:defRPr/>
            </a:pPr>
            <a:r>
              <a:rPr lang="sv-SE" dirty="0" err="1" smtClean="0"/>
              <a:t>Textframe</a:t>
            </a:r>
            <a:r>
              <a:rPr lang="sv-SE" dirty="0" smtClean="0"/>
              <a:t> Frutiger LT </a:t>
            </a:r>
            <a:r>
              <a:rPr lang="sv-SE" dirty="0" err="1" smtClean="0"/>
              <a:t>Std</a:t>
            </a:r>
            <a:r>
              <a:rPr lang="sv-SE" dirty="0" smtClean="0"/>
              <a:t> </a:t>
            </a:r>
            <a:r>
              <a:rPr lang="sv-SE" dirty="0" err="1" smtClean="0"/>
              <a:t>Light</a:t>
            </a:r>
            <a:r>
              <a:rPr lang="sv-SE" dirty="0" smtClean="0"/>
              <a:t> /Arial </a:t>
            </a:r>
            <a:r>
              <a:rPr lang="sv-SE" dirty="0" err="1" smtClean="0"/>
              <a:t>Add</a:t>
            </a:r>
            <a:r>
              <a:rPr lang="sv-SE" dirty="0" smtClean="0"/>
              <a:t>/</a:t>
            </a:r>
            <a:r>
              <a:rPr lang="sv-SE" dirty="0" err="1" smtClean="0"/>
              <a:t>delete</a:t>
            </a:r>
            <a:r>
              <a:rPr lang="sv-SE" dirty="0" smtClean="0"/>
              <a:t> text and </a:t>
            </a:r>
            <a:r>
              <a:rPr lang="sv-SE" dirty="0" err="1" smtClean="0"/>
              <a:t>imageframes</a:t>
            </a:r>
            <a:r>
              <a:rPr lang="sv-SE" dirty="0" smtClean="0"/>
              <a:t> as </a:t>
            </a:r>
            <a:r>
              <a:rPr lang="sv-SE" dirty="0" err="1" smtClean="0"/>
              <a:t>needed</a:t>
            </a:r>
            <a:endParaRPr lang="sv-SE" dirty="0" smtClean="0"/>
          </a:p>
        </p:txBody>
      </p:sp>
      <p:sp>
        <p:nvSpPr>
          <p:cNvPr id="27" name="Platshållare för text 21"/>
          <p:cNvSpPr>
            <a:spLocks noGrp="1"/>
          </p:cNvSpPr>
          <p:nvPr>
            <p:ph type="body" sz="quarter" idx="18" hasCustomPrompt="1"/>
          </p:nvPr>
        </p:nvSpPr>
        <p:spPr>
          <a:xfrm>
            <a:off x="1386460" y="28533056"/>
            <a:ext cx="15841766" cy="10657181"/>
          </a:xfrm>
          <a:prstGeom prst="rect">
            <a:avLst/>
          </a:prstGeom>
        </p:spPr>
        <p:txBody>
          <a:bodyPr lIns="91423" tIns="89981" rIns="91423" bIns="89981" numCol="1" spcCol="719855"/>
          <a:lstStyle>
            <a:lvl1pPr marL="0" marR="0" indent="0" algn="l" defTabSz="4174769" rtl="0" eaLnBrk="1" fontAlgn="auto" latinLnBrk="0" hangingPunct="1">
              <a:lnSpc>
                <a:spcPct val="100000"/>
              </a:lnSpc>
              <a:spcBef>
                <a:spcPct val="20000"/>
              </a:spcBef>
              <a:spcAft>
                <a:spcPts val="0"/>
              </a:spcAft>
              <a:buClrTx/>
              <a:buSzTx/>
              <a:buFont typeface="Arial" pitchFamily="34" charset="0"/>
              <a:buNone/>
              <a:tabLst/>
              <a:defRPr sz="4600">
                <a:latin typeface="Frutiger 45 Light" pitchFamily="34" charset="0"/>
              </a:defRPr>
            </a:lvl1pPr>
            <a:lvl2pPr marL="2087382" indent="0">
              <a:buNone/>
              <a:defRPr sz="5900">
                <a:latin typeface="Frutiger 45 Light" pitchFamily="34" charset="0"/>
              </a:defRPr>
            </a:lvl2pPr>
            <a:lvl3pPr marL="4174769" indent="0">
              <a:buNone/>
              <a:defRPr sz="5900">
                <a:latin typeface="Frutiger 45 Light" pitchFamily="34" charset="0"/>
              </a:defRPr>
            </a:lvl3pPr>
            <a:lvl4pPr marL="6262151" indent="0">
              <a:buNone/>
              <a:defRPr sz="5900">
                <a:latin typeface="Frutiger 45 Light" pitchFamily="34" charset="0"/>
              </a:defRPr>
            </a:lvl4pPr>
            <a:lvl5pPr marL="8349540" indent="0">
              <a:buNone/>
              <a:defRPr sz="5900">
                <a:latin typeface="Frutiger 45 Light" pitchFamily="34" charset="0"/>
              </a:defRPr>
            </a:lvl5pPr>
          </a:lstStyle>
          <a:p>
            <a:pPr marL="0" marR="0" lvl="0" indent="0" algn="l" defTabSz="4174769" rtl="0" eaLnBrk="1" fontAlgn="auto" latinLnBrk="0" hangingPunct="1">
              <a:lnSpc>
                <a:spcPct val="100000"/>
              </a:lnSpc>
              <a:spcBef>
                <a:spcPct val="20000"/>
              </a:spcBef>
              <a:spcAft>
                <a:spcPts val="0"/>
              </a:spcAft>
              <a:buClrTx/>
              <a:buSzTx/>
              <a:buFont typeface="Arial" pitchFamily="34" charset="0"/>
              <a:buNone/>
              <a:tabLst/>
              <a:defRPr/>
            </a:pPr>
            <a:r>
              <a:rPr lang="sv-SE" dirty="0" err="1" smtClean="0"/>
              <a:t>Textframe</a:t>
            </a:r>
            <a:r>
              <a:rPr lang="sv-SE" dirty="0" smtClean="0"/>
              <a:t> Frutiger </a:t>
            </a:r>
            <a:r>
              <a:rPr lang="sv-SE" dirty="0" err="1" smtClean="0"/>
              <a:t>Light</a:t>
            </a:r>
            <a:r>
              <a:rPr lang="sv-SE" dirty="0" smtClean="0"/>
              <a:t> /Arial</a:t>
            </a:r>
          </a:p>
        </p:txBody>
      </p:sp>
      <p:sp>
        <p:nvSpPr>
          <p:cNvPr id="3" name="Platshållare för text 2"/>
          <p:cNvSpPr>
            <a:spLocks noGrp="1"/>
          </p:cNvSpPr>
          <p:nvPr>
            <p:ph type="body" sz="quarter" idx="19" hasCustomPrompt="1"/>
          </p:nvPr>
        </p:nvSpPr>
        <p:spPr>
          <a:xfrm>
            <a:off x="5130874" y="4483100"/>
            <a:ext cx="24410913" cy="1223963"/>
          </a:xfrm>
          <a:prstGeom prst="rect">
            <a:avLst/>
          </a:prstGeom>
          <a:ln>
            <a:noFill/>
            <a:prstDash val="solid"/>
          </a:ln>
        </p:spPr>
        <p:txBody>
          <a:bodyPr lIns="0" anchor="ctr" anchorCtr="0"/>
          <a:lstStyle>
            <a:lvl1pPr marL="0" indent="0">
              <a:buNone/>
              <a:defRPr sz="4000" b="1">
                <a:solidFill>
                  <a:srgbClr val="9A5A14"/>
                </a:solidFill>
                <a:latin typeface="Frutiger LT Std 55 Roman" pitchFamily="34" charset="0"/>
              </a:defRPr>
            </a:lvl1pPr>
          </a:lstStyle>
          <a:p>
            <a:pPr lvl="0"/>
            <a:r>
              <a:rPr lang="sv-SE" sz="4000" dirty="0" smtClean="0"/>
              <a:t>SUBHEADLINE</a:t>
            </a:r>
            <a:endParaRPr lang="sv-SE" dirty="0"/>
          </a:p>
        </p:txBody>
      </p:sp>
      <p:cxnSp>
        <p:nvCxnSpPr>
          <p:cNvPr id="7" name="Rak 6"/>
          <p:cNvCxnSpPr/>
          <p:nvPr userDrawn="1"/>
        </p:nvCxnSpPr>
        <p:spPr>
          <a:xfrm>
            <a:off x="5130875" y="4482382"/>
            <a:ext cx="24410718" cy="0"/>
          </a:xfrm>
          <a:prstGeom prst="line">
            <a:avLst/>
          </a:prstGeom>
          <a:ln w="38100" cmpd="sng">
            <a:solidFill>
              <a:srgbClr val="9A5A1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3616370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lue">
    <p:spTree>
      <p:nvGrpSpPr>
        <p:cNvPr id="1" name=""/>
        <p:cNvGrpSpPr/>
        <p:nvPr/>
      </p:nvGrpSpPr>
      <p:grpSpPr>
        <a:xfrm>
          <a:off x="0" y="0"/>
          <a:ext cx="0" cy="0"/>
          <a:chOff x="0" y="0"/>
          <a:chExt cx="0" cy="0"/>
        </a:xfrm>
      </p:grpSpPr>
      <p:sp>
        <p:nvSpPr>
          <p:cNvPr id="6" name="Platshållare för text 5"/>
          <p:cNvSpPr>
            <a:spLocks noGrp="1"/>
          </p:cNvSpPr>
          <p:nvPr>
            <p:ph type="body" sz="quarter" idx="10" hasCustomPrompt="1"/>
          </p:nvPr>
        </p:nvSpPr>
        <p:spPr>
          <a:xfrm>
            <a:off x="5130875" y="449267"/>
            <a:ext cx="24410914" cy="3673075"/>
          </a:xfrm>
          <a:prstGeom prst="rect">
            <a:avLst/>
          </a:prstGeom>
        </p:spPr>
        <p:txBody>
          <a:bodyPr lIns="0" tIns="45710" rIns="0" bIns="45710" anchor="ctr"/>
          <a:lstStyle>
            <a:lvl1pPr marL="0" indent="0">
              <a:spcBef>
                <a:spcPts val="0"/>
              </a:spcBef>
              <a:buNone/>
              <a:defRPr sz="8800" b="1" u="none" baseline="0">
                <a:solidFill>
                  <a:srgbClr val="9A5A14"/>
                </a:solidFill>
                <a:latin typeface="Adobe Garamond Pro" pitchFamily="18" charset="0"/>
              </a:defRPr>
            </a:lvl1pPr>
          </a:lstStyle>
          <a:p>
            <a:pPr lvl="0"/>
            <a:r>
              <a:rPr lang="sv-SE" dirty="0" err="1" smtClean="0"/>
              <a:t>Headline</a:t>
            </a:r>
            <a:r>
              <a:rPr lang="sv-SE" dirty="0" smtClean="0"/>
              <a:t> Adobe Garamond </a:t>
            </a:r>
            <a:r>
              <a:rPr lang="sv-SE" dirty="0" err="1" smtClean="0"/>
              <a:t>Semibold</a:t>
            </a:r>
            <a:r>
              <a:rPr lang="sv-SE" dirty="0" smtClean="0"/>
              <a:t>/Times New Roman</a:t>
            </a:r>
            <a:endParaRPr lang="sv-SE" dirty="0"/>
          </a:p>
        </p:txBody>
      </p:sp>
      <p:sp>
        <p:nvSpPr>
          <p:cNvPr id="8" name="Rektangel 7"/>
          <p:cNvSpPr/>
          <p:nvPr userDrawn="1"/>
        </p:nvSpPr>
        <p:spPr>
          <a:xfrm>
            <a:off x="666384" y="6282587"/>
            <a:ext cx="28875209" cy="35643961"/>
          </a:xfrm>
          <a:prstGeom prst="rect">
            <a:avLst/>
          </a:prstGeom>
          <a:solidFill>
            <a:srgbClr val="BAD8E1">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3" tIns="45710" rIns="91423" bIns="45710" rtlCol="0" anchor="ctr"/>
          <a:lstStyle/>
          <a:p>
            <a:pPr algn="ctr"/>
            <a:endParaRPr lang="sv-SE"/>
          </a:p>
        </p:txBody>
      </p:sp>
      <p:sp>
        <p:nvSpPr>
          <p:cNvPr id="10" name="Platshållare för bild 9"/>
          <p:cNvSpPr>
            <a:spLocks noGrp="1"/>
          </p:cNvSpPr>
          <p:nvPr>
            <p:ph type="pic" sz="quarter" idx="11" hasCustomPrompt="1"/>
          </p:nvPr>
        </p:nvSpPr>
        <p:spPr>
          <a:xfrm>
            <a:off x="1386460" y="6930660"/>
            <a:ext cx="6552728" cy="10153129"/>
          </a:xfrm>
          <a:prstGeom prst="rect">
            <a:avLst/>
          </a:prstGeom>
        </p:spPr>
        <p:txBody>
          <a:bodyPr lIns="91423" tIns="45710" rIns="91423" bIns="45710" anchor="ctr"/>
          <a:lstStyle>
            <a:lvl1pPr marL="0" indent="0" algn="ctr">
              <a:buNone/>
              <a:defRPr sz="10000">
                <a:latin typeface="Frutiger 45 Light" pitchFamily="34" charset="0"/>
              </a:defRPr>
            </a:lvl1pPr>
          </a:lstStyle>
          <a:p>
            <a:r>
              <a:rPr lang="sv-SE" dirty="0" smtClean="0"/>
              <a:t>Image</a:t>
            </a:r>
            <a:endParaRPr lang="sv-SE" dirty="0"/>
          </a:p>
        </p:txBody>
      </p:sp>
      <p:sp>
        <p:nvSpPr>
          <p:cNvPr id="14" name="Platshållare för bild 9"/>
          <p:cNvSpPr>
            <a:spLocks noGrp="1"/>
          </p:cNvSpPr>
          <p:nvPr>
            <p:ph type="pic" sz="quarter" idx="12" hasCustomPrompt="1"/>
          </p:nvPr>
        </p:nvSpPr>
        <p:spPr>
          <a:xfrm>
            <a:off x="22196777" y="6930660"/>
            <a:ext cx="6624735" cy="10153129"/>
          </a:xfrm>
          <a:prstGeom prst="rect">
            <a:avLst/>
          </a:prstGeom>
        </p:spPr>
        <p:txBody>
          <a:bodyPr lIns="91423" tIns="45710" rIns="91423" bIns="45710" anchor="ctr"/>
          <a:lstStyle>
            <a:lvl1pPr marL="0" indent="0" algn="ctr">
              <a:buNone/>
              <a:defRPr sz="10000">
                <a:latin typeface="Frutiger 45 Light" pitchFamily="34" charset="0"/>
              </a:defRPr>
            </a:lvl1pPr>
          </a:lstStyle>
          <a:p>
            <a:r>
              <a:rPr lang="sv-SE" dirty="0" smtClean="0"/>
              <a:t>Image</a:t>
            </a:r>
            <a:endParaRPr lang="sv-SE" dirty="0"/>
          </a:p>
        </p:txBody>
      </p:sp>
      <p:sp>
        <p:nvSpPr>
          <p:cNvPr id="15" name="Platshållare för bild 9"/>
          <p:cNvSpPr>
            <a:spLocks noGrp="1"/>
          </p:cNvSpPr>
          <p:nvPr>
            <p:ph type="pic" sz="quarter" idx="13" hasCustomPrompt="1"/>
          </p:nvPr>
        </p:nvSpPr>
        <p:spPr>
          <a:xfrm>
            <a:off x="17948306" y="28533055"/>
            <a:ext cx="10801201" cy="10657183"/>
          </a:xfrm>
          <a:prstGeom prst="rect">
            <a:avLst/>
          </a:prstGeom>
        </p:spPr>
        <p:txBody>
          <a:bodyPr lIns="91423" tIns="45710" rIns="91423" bIns="45710" anchor="ctr"/>
          <a:lstStyle>
            <a:lvl1pPr marL="0" indent="0" algn="ctr">
              <a:buNone/>
              <a:defRPr sz="10000">
                <a:latin typeface="Frutiger 45 Light" pitchFamily="34" charset="0"/>
              </a:defRPr>
            </a:lvl1pPr>
          </a:lstStyle>
          <a:p>
            <a:r>
              <a:rPr lang="sv-SE" dirty="0" smtClean="0"/>
              <a:t>Image</a:t>
            </a:r>
            <a:endParaRPr lang="sv-SE" dirty="0"/>
          </a:p>
        </p:txBody>
      </p:sp>
      <p:sp>
        <p:nvSpPr>
          <p:cNvPr id="22" name="Platshållare för text 21"/>
          <p:cNvSpPr>
            <a:spLocks noGrp="1"/>
          </p:cNvSpPr>
          <p:nvPr>
            <p:ph type="body" sz="quarter" idx="15" hasCustomPrompt="1"/>
          </p:nvPr>
        </p:nvSpPr>
        <p:spPr>
          <a:xfrm>
            <a:off x="1386462" y="17803869"/>
            <a:ext cx="27435048" cy="9793087"/>
          </a:xfrm>
          <a:prstGeom prst="rect">
            <a:avLst/>
          </a:prstGeom>
        </p:spPr>
        <p:txBody>
          <a:bodyPr lIns="91423" tIns="89981" rIns="91423" bIns="89981" numCol="2" spcCol="719855"/>
          <a:lstStyle>
            <a:lvl1pPr marL="0" marR="0" indent="0" algn="l" defTabSz="4174769" rtl="0" eaLnBrk="1" fontAlgn="auto" latinLnBrk="0" hangingPunct="1">
              <a:lnSpc>
                <a:spcPct val="100000"/>
              </a:lnSpc>
              <a:spcBef>
                <a:spcPct val="20000"/>
              </a:spcBef>
              <a:spcAft>
                <a:spcPts val="0"/>
              </a:spcAft>
              <a:buClrTx/>
              <a:buSzTx/>
              <a:buFont typeface="Arial" pitchFamily="34" charset="0"/>
              <a:buNone/>
              <a:tabLst/>
              <a:defRPr sz="4600">
                <a:latin typeface="Frutiger 45 Light" pitchFamily="34" charset="0"/>
              </a:defRPr>
            </a:lvl1pPr>
            <a:lvl2pPr marL="2087382" indent="0">
              <a:buNone/>
              <a:defRPr sz="5900">
                <a:latin typeface="Frutiger 45 Light" pitchFamily="34" charset="0"/>
              </a:defRPr>
            </a:lvl2pPr>
            <a:lvl3pPr marL="4174769" indent="0">
              <a:buNone/>
              <a:defRPr sz="5900">
                <a:latin typeface="Frutiger 45 Light" pitchFamily="34" charset="0"/>
              </a:defRPr>
            </a:lvl3pPr>
            <a:lvl4pPr marL="6262151" indent="0">
              <a:buNone/>
              <a:defRPr sz="5900">
                <a:latin typeface="Frutiger 45 Light" pitchFamily="34" charset="0"/>
              </a:defRPr>
            </a:lvl4pPr>
            <a:lvl5pPr marL="8349540" indent="0">
              <a:buNone/>
              <a:defRPr sz="5900">
                <a:latin typeface="Frutiger 45 Light" pitchFamily="34" charset="0"/>
              </a:defRPr>
            </a:lvl5pPr>
          </a:lstStyle>
          <a:p>
            <a:pPr marL="0" marR="0" lvl="0" indent="0" algn="l" defTabSz="4174769" rtl="0" eaLnBrk="1" fontAlgn="auto" latinLnBrk="0" hangingPunct="1">
              <a:lnSpc>
                <a:spcPct val="100000"/>
              </a:lnSpc>
              <a:spcBef>
                <a:spcPct val="20000"/>
              </a:spcBef>
              <a:spcAft>
                <a:spcPts val="0"/>
              </a:spcAft>
              <a:buClrTx/>
              <a:buSzTx/>
              <a:buFont typeface="Arial" pitchFamily="34" charset="0"/>
              <a:buNone/>
              <a:tabLst/>
              <a:defRPr/>
            </a:pPr>
            <a:r>
              <a:rPr lang="sv-SE" dirty="0" err="1" smtClean="0"/>
              <a:t>Textframe</a:t>
            </a:r>
            <a:r>
              <a:rPr lang="sv-SE" dirty="0" smtClean="0"/>
              <a:t> Frutiger </a:t>
            </a:r>
            <a:r>
              <a:rPr lang="sv-SE" dirty="0" err="1" smtClean="0"/>
              <a:t>Light</a:t>
            </a:r>
            <a:r>
              <a:rPr lang="sv-SE" dirty="0" smtClean="0"/>
              <a:t> /Arial</a:t>
            </a:r>
          </a:p>
        </p:txBody>
      </p:sp>
      <p:sp>
        <p:nvSpPr>
          <p:cNvPr id="25" name="Platshållare för text 24"/>
          <p:cNvSpPr>
            <a:spLocks noGrp="1"/>
          </p:cNvSpPr>
          <p:nvPr>
            <p:ph type="body" sz="quarter" idx="16" hasCustomPrompt="1"/>
          </p:nvPr>
        </p:nvSpPr>
        <p:spPr>
          <a:xfrm>
            <a:off x="1386460" y="39838310"/>
            <a:ext cx="27363039" cy="1368158"/>
          </a:xfrm>
          <a:prstGeom prst="rect">
            <a:avLst/>
          </a:prstGeom>
        </p:spPr>
        <p:txBody>
          <a:bodyPr lIns="91423" tIns="45710" rIns="91423" bIns="45710"/>
          <a:lstStyle>
            <a:lvl1pPr marL="0" indent="0">
              <a:buNone/>
              <a:defRPr sz="3900" b="1">
                <a:solidFill>
                  <a:srgbClr val="9A5A14"/>
                </a:solidFill>
                <a:latin typeface="Frutiger 45 Light" pitchFamily="34" charset="0"/>
              </a:defRPr>
            </a:lvl1pPr>
            <a:lvl2pPr marL="2087382" indent="0">
              <a:buNone/>
              <a:defRPr sz="3900">
                <a:latin typeface="Frutiger 45 Light" pitchFamily="34" charset="0"/>
              </a:defRPr>
            </a:lvl2pPr>
            <a:lvl3pPr marL="4174769" indent="0">
              <a:buNone/>
              <a:defRPr sz="3900">
                <a:latin typeface="Frutiger 45 Light" pitchFamily="34" charset="0"/>
              </a:defRPr>
            </a:lvl3pPr>
            <a:lvl4pPr marL="6262151" indent="0">
              <a:buNone/>
              <a:defRPr sz="3900">
                <a:latin typeface="Frutiger 45 Light" pitchFamily="34" charset="0"/>
              </a:defRPr>
            </a:lvl4pPr>
            <a:lvl5pPr marL="8349540" indent="0">
              <a:buNone/>
              <a:defRPr sz="3900">
                <a:latin typeface="Frutiger 45 Light" pitchFamily="34" charset="0"/>
              </a:defRPr>
            </a:lvl5pPr>
          </a:lstStyle>
          <a:p>
            <a:pPr lvl="0"/>
            <a:r>
              <a:rPr lang="sv-SE" dirty="0" smtClean="0"/>
              <a:t>Contact information (</a:t>
            </a:r>
            <a:r>
              <a:rPr lang="sv-SE" dirty="0" err="1" smtClean="0"/>
              <a:t>Name</a:t>
            </a:r>
            <a:r>
              <a:rPr lang="sv-SE" dirty="0" smtClean="0"/>
              <a:t> | Institution | </a:t>
            </a:r>
            <a:r>
              <a:rPr lang="sv-SE" dirty="0" err="1" smtClean="0"/>
              <a:t>Address</a:t>
            </a:r>
            <a:r>
              <a:rPr lang="sv-SE" dirty="0" smtClean="0"/>
              <a:t> | Mail)</a:t>
            </a:r>
            <a:endParaRPr lang="sv-SE" dirty="0"/>
          </a:p>
        </p:txBody>
      </p:sp>
      <p:sp>
        <p:nvSpPr>
          <p:cNvPr id="26" name="Platshållare för text 21"/>
          <p:cNvSpPr>
            <a:spLocks noGrp="1"/>
          </p:cNvSpPr>
          <p:nvPr>
            <p:ph type="body" sz="quarter" idx="17" hasCustomPrompt="1"/>
          </p:nvPr>
        </p:nvSpPr>
        <p:spPr>
          <a:xfrm>
            <a:off x="8587261" y="6930660"/>
            <a:ext cx="13105456" cy="10153129"/>
          </a:xfrm>
          <a:prstGeom prst="rect">
            <a:avLst/>
          </a:prstGeom>
        </p:spPr>
        <p:txBody>
          <a:bodyPr lIns="91423" tIns="89981" rIns="91423" bIns="89981" numCol="1" spcCol="719855"/>
          <a:lstStyle>
            <a:lvl1pPr marL="0" marR="0" indent="0" algn="l" defTabSz="4174769" rtl="0" eaLnBrk="1" fontAlgn="auto" latinLnBrk="0" hangingPunct="1">
              <a:lnSpc>
                <a:spcPct val="100000"/>
              </a:lnSpc>
              <a:spcBef>
                <a:spcPct val="20000"/>
              </a:spcBef>
              <a:spcAft>
                <a:spcPts val="0"/>
              </a:spcAft>
              <a:buClrTx/>
              <a:buSzTx/>
              <a:buFont typeface="Arial" pitchFamily="34" charset="0"/>
              <a:buNone/>
              <a:tabLst/>
              <a:defRPr sz="4600" b="1" baseline="0">
                <a:latin typeface="Frutiger 45 Light" pitchFamily="34" charset="0"/>
              </a:defRPr>
            </a:lvl1pPr>
            <a:lvl2pPr marL="2087382" indent="0">
              <a:buNone/>
              <a:defRPr sz="5900">
                <a:latin typeface="Frutiger 45 Light" pitchFamily="34" charset="0"/>
              </a:defRPr>
            </a:lvl2pPr>
            <a:lvl3pPr marL="4174769" indent="0">
              <a:buNone/>
              <a:defRPr sz="5900">
                <a:latin typeface="Frutiger 45 Light" pitchFamily="34" charset="0"/>
              </a:defRPr>
            </a:lvl3pPr>
            <a:lvl4pPr marL="6262151" indent="0">
              <a:buNone/>
              <a:defRPr sz="5900">
                <a:latin typeface="Frutiger 45 Light" pitchFamily="34" charset="0"/>
              </a:defRPr>
            </a:lvl4pPr>
            <a:lvl5pPr marL="8349540" indent="0">
              <a:buNone/>
              <a:defRPr sz="5900">
                <a:latin typeface="Frutiger 45 Light" pitchFamily="34" charset="0"/>
              </a:defRPr>
            </a:lvl5pPr>
          </a:lstStyle>
          <a:p>
            <a:pPr marL="0" marR="0" lvl="0" indent="0" algn="l" defTabSz="4174769" rtl="0" eaLnBrk="1" fontAlgn="auto" latinLnBrk="0" hangingPunct="1">
              <a:lnSpc>
                <a:spcPct val="100000"/>
              </a:lnSpc>
              <a:spcBef>
                <a:spcPct val="20000"/>
              </a:spcBef>
              <a:spcAft>
                <a:spcPts val="0"/>
              </a:spcAft>
              <a:buClrTx/>
              <a:buSzTx/>
              <a:buFont typeface="Arial" pitchFamily="34" charset="0"/>
              <a:buNone/>
              <a:tabLst/>
              <a:defRPr/>
            </a:pPr>
            <a:r>
              <a:rPr lang="sv-SE" dirty="0" err="1" smtClean="0"/>
              <a:t>Textframe</a:t>
            </a:r>
            <a:r>
              <a:rPr lang="sv-SE" dirty="0" smtClean="0"/>
              <a:t> Frutiger LT </a:t>
            </a:r>
            <a:r>
              <a:rPr lang="sv-SE" dirty="0" err="1" smtClean="0"/>
              <a:t>Std</a:t>
            </a:r>
            <a:r>
              <a:rPr lang="sv-SE" dirty="0" smtClean="0"/>
              <a:t> </a:t>
            </a:r>
            <a:r>
              <a:rPr lang="sv-SE" dirty="0" err="1" smtClean="0"/>
              <a:t>Light</a:t>
            </a:r>
            <a:r>
              <a:rPr lang="sv-SE" dirty="0" smtClean="0"/>
              <a:t> /Arial </a:t>
            </a:r>
            <a:r>
              <a:rPr lang="sv-SE" dirty="0" err="1" smtClean="0"/>
              <a:t>Add</a:t>
            </a:r>
            <a:r>
              <a:rPr lang="sv-SE" dirty="0" smtClean="0"/>
              <a:t>/</a:t>
            </a:r>
            <a:r>
              <a:rPr lang="sv-SE" dirty="0" err="1" smtClean="0"/>
              <a:t>delete</a:t>
            </a:r>
            <a:r>
              <a:rPr lang="sv-SE" dirty="0" smtClean="0"/>
              <a:t> text and </a:t>
            </a:r>
            <a:r>
              <a:rPr lang="sv-SE" dirty="0" err="1" smtClean="0"/>
              <a:t>imageframes</a:t>
            </a:r>
            <a:r>
              <a:rPr lang="sv-SE" dirty="0" smtClean="0"/>
              <a:t> as </a:t>
            </a:r>
            <a:r>
              <a:rPr lang="sv-SE" dirty="0" err="1" smtClean="0"/>
              <a:t>needed</a:t>
            </a:r>
            <a:endParaRPr lang="sv-SE" dirty="0" smtClean="0"/>
          </a:p>
        </p:txBody>
      </p:sp>
      <p:sp>
        <p:nvSpPr>
          <p:cNvPr id="27" name="Platshållare för text 21"/>
          <p:cNvSpPr>
            <a:spLocks noGrp="1"/>
          </p:cNvSpPr>
          <p:nvPr>
            <p:ph type="body" sz="quarter" idx="18" hasCustomPrompt="1"/>
          </p:nvPr>
        </p:nvSpPr>
        <p:spPr>
          <a:xfrm>
            <a:off x="1386460" y="28533056"/>
            <a:ext cx="15841766" cy="10657181"/>
          </a:xfrm>
          <a:prstGeom prst="rect">
            <a:avLst/>
          </a:prstGeom>
        </p:spPr>
        <p:txBody>
          <a:bodyPr lIns="91423" tIns="89981" rIns="91423" bIns="89981" numCol="1" spcCol="719855"/>
          <a:lstStyle>
            <a:lvl1pPr marL="0" marR="0" indent="0" algn="l" defTabSz="4174769" rtl="0" eaLnBrk="1" fontAlgn="auto" latinLnBrk="0" hangingPunct="1">
              <a:lnSpc>
                <a:spcPct val="100000"/>
              </a:lnSpc>
              <a:spcBef>
                <a:spcPct val="20000"/>
              </a:spcBef>
              <a:spcAft>
                <a:spcPts val="0"/>
              </a:spcAft>
              <a:buClrTx/>
              <a:buSzTx/>
              <a:buFont typeface="Arial" pitchFamily="34" charset="0"/>
              <a:buNone/>
              <a:tabLst/>
              <a:defRPr sz="4600">
                <a:latin typeface="Frutiger 45 Light" pitchFamily="34" charset="0"/>
              </a:defRPr>
            </a:lvl1pPr>
            <a:lvl2pPr marL="2087382" indent="0">
              <a:buNone/>
              <a:defRPr sz="5900">
                <a:latin typeface="Frutiger 45 Light" pitchFamily="34" charset="0"/>
              </a:defRPr>
            </a:lvl2pPr>
            <a:lvl3pPr marL="4174769" indent="0">
              <a:buNone/>
              <a:defRPr sz="5900">
                <a:latin typeface="Frutiger 45 Light" pitchFamily="34" charset="0"/>
              </a:defRPr>
            </a:lvl3pPr>
            <a:lvl4pPr marL="6262151" indent="0">
              <a:buNone/>
              <a:defRPr sz="5900">
                <a:latin typeface="Frutiger 45 Light" pitchFamily="34" charset="0"/>
              </a:defRPr>
            </a:lvl4pPr>
            <a:lvl5pPr marL="8349540" indent="0">
              <a:buNone/>
              <a:defRPr sz="5900">
                <a:latin typeface="Frutiger 45 Light" pitchFamily="34" charset="0"/>
              </a:defRPr>
            </a:lvl5pPr>
          </a:lstStyle>
          <a:p>
            <a:pPr marL="0" marR="0" lvl="0" indent="0" algn="l" defTabSz="4174769" rtl="0" eaLnBrk="1" fontAlgn="auto" latinLnBrk="0" hangingPunct="1">
              <a:lnSpc>
                <a:spcPct val="100000"/>
              </a:lnSpc>
              <a:spcBef>
                <a:spcPct val="20000"/>
              </a:spcBef>
              <a:spcAft>
                <a:spcPts val="0"/>
              </a:spcAft>
              <a:buClrTx/>
              <a:buSzTx/>
              <a:buFont typeface="Arial" pitchFamily="34" charset="0"/>
              <a:buNone/>
              <a:tabLst/>
              <a:defRPr/>
            </a:pPr>
            <a:r>
              <a:rPr lang="sv-SE" dirty="0" err="1" smtClean="0"/>
              <a:t>Textframe</a:t>
            </a:r>
            <a:r>
              <a:rPr lang="sv-SE" dirty="0" smtClean="0"/>
              <a:t> Frutiger </a:t>
            </a:r>
            <a:r>
              <a:rPr lang="sv-SE" dirty="0" err="1" smtClean="0"/>
              <a:t>Light</a:t>
            </a:r>
            <a:r>
              <a:rPr lang="sv-SE" dirty="0" smtClean="0"/>
              <a:t> /Arial</a:t>
            </a:r>
          </a:p>
        </p:txBody>
      </p:sp>
      <p:sp>
        <p:nvSpPr>
          <p:cNvPr id="3" name="Platshållare för text 2"/>
          <p:cNvSpPr>
            <a:spLocks noGrp="1"/>
          </p:cNvSpPr>
          <p:nvPr>
            <p:ph type="body" sz="quarter" idx="19" hasCustomPrompt="1"/>
          </p:nvPr>
        </p:nvSpPr>
        <p:spPr>
          <a:xfrm>
            <a:off x="5130874" y="4483100"/>
            <a:ext cx="24410913" cy="1223963"/>
          </a:xfrm>
          <a:prstGeom prst="rect">
            <a:avLst/>
          </a:prstGeom>
          <a:ln>
            <a:noFill/>
            <a:prstDash val="solid"/>
          </a:ln>
        </p:spPr>
        <p:txBody>
          <a:bodyPr lIns="0" anchor="ctr" anchorCtr="0"/>
          <a:lstStyle>
            <a:lvl1pPr marL="0" indent="0">
              <a:buNone/>
              <a:defRPr sz="4000" b="1">
                <a:solidFill>
                  <a:srgbClr val="9A5A14"/>
                </a:solidFill>
                <a:latin typeface="Frutiger LT Std 55 Roman" pitchFamily="34" charset="0"/>
              </a:defRPr>
            </a:lvl1pPr>
          </a:lstStyle>
          <a:p>
            <a:pPr lvl="0"/>
            <a:r>
              <a:rPr lang="sv-SE" sz="4000" dirty="0" smtClean="0"/>
              <a:t>SUBHEADLINE</a:t>
            </a:r>
            <a:endParaRPr lang="sv-SE" dirty="0"/>
          </a:p>
        </p:txBody>
      </p:sp>
      <p:cxnSp>
        <p:nvCxnSpPr>
          <p:cNvPr id="7" name="Rak 6"/>
          <p:cNvCxnSpPr/>
          <p:nvPr userDrawn="1"/>
        </p:nvCxnSpPr>
        <p:spPr>
          <a:xfrm>
            <a:off x="5130875" y="4482382"/>
            <a:ext cx="24410718" cy="0"/>
          </a:xfrm>
          <a:prstGeom prst="line">
            <a:avLst/>
          </a:prstGeom>
          <a:ln w="38100" cmpd="sng">
            <a:solidFill>
              <a:srgbClr val="9A5A1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77037902"/>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Green">
    <p:spTree>
      <p:nvGrpSpPr>
        <p:cNvPr id="1" name=""/>
        <p:cNvGrpSpPr/>
        <p:nvPr/>
      </p:nvGrpSpPr>
      <p:grpSpPr>
        <a:xfrm>
          <a:off x="0" y="0"/>
          <a:ext cx="0" cy="0"/>
          <a:chOff x="0" y="0"/>
          <a:chExt cx="0" cy="0"/>
        </a:xfrm>
      </p:grpSpPr>
      <p:sp>
        <p:nvSpPr>
          <p:cNvPr id="6" name="Platshållare för text 5"/>
          <p:cNvSpPr>
            <a:spLocks noGrp="1"/>
          </p:cNvSpPr>
          <p:nvPr>
            <p:ph type="body" sz="quarter" idx="10" hasCustomPrompt="1"/>
          </p:nvPr>
        </p:nvSpPr>
        <p:spPr>
          <a:xfrm>
            <a:off x="5130875" y="449267"/>
            <a:ext cx="24410914" cy="3673075"/>
          </a:xfrm>
          <a:prstGeom prst="rect">
            <a:avLst/>
          </a:prstGeom>
        </p:spPr>
        <p:txBody>
          <a:bodyPr lIns="0" tIns="45710" rIns="0" bIns="45710" anchor="ctr"/>
          <a:lstStyle>
            <a:lvl1pPr marL="0" indent="0">
              <a:spcBef>
                <a:spcPts val="0"/>
              </a:spcBef>
              <a:buNone/>
              <a:defRPr sz="8800" b="1" u="none" baseline="0">
                <a:solidFill>
                  <a:srgbClr val="9A5A14"/>
                </a:solidFill>
                <a:latin typeface="Adobe Garamond Pro" pitchFamily="18" charset="0"/>
              </a:defRPr>
            </a:lvl1pPr>
          </a:lstStyle>
          <a:p>
            <a:pPr lvl="0"/>
            <a:r>
              <a:rPr lang="sv-SE" dirty="0" err="1" smtClean="0"/>
              <a:t>Headline</a:t>
            </a:r>
            <a:r>
              <a:rPr lang="sv-SE" dirty="0" smtClean="0"/>
              <a:t> Adobe Garamond </a:t>
            </a:r>
            <a:r>
              <a:rPr lang="sv-SE" dirty="0" err="1" smtClean="0"/>
              <a:t>Semibold</a:t>
            </a:r>
            <a:r>
              <a:rPr lang="sv-SE" dirty="0" smtClean="0"/>
              <a:t>/Times New Roman</a:t>
            </a:r>
            <a:endParaRPr lang="sv-SE" dirty="0"/>
          </a:p>
        </p:txBody>
      </p:sp>
      <p:sp>
        <p:nvSpPr>
          <p:cNvPr id="8" name="Rektangel 7"/>
          <p:cNvSpPr/>
          <p:nvPr userDrawn="1"/>
        </p:nvSpPr>
        <p:spPr>
          <a:xfrm>
            <a:off x="666384" y="6282587"/>
            <a:ext cx="28875209" cy="35643961"/>
          </a:xfrm>
          <a:prstGeom prst="rect">
            <a:avLst/>
          </a:prstGeom>
          <a:solidFill>
            <a:srgbClr val="AFD2C2">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3" tIns="45710" rIns="91423" bIns="45710" rtlCol="0" anchor="ctr"/>
          <a:lstStyle/>
          <a:p>
            <a:pPr algn="ctr"/>
            <a:endParaRPr lang="sv-SE"/>
          </a:p>
        </p:txBody>
      </p:sp>
      <p:sp>
        <p:nvSpPr>
          <p:cNvPr id="10" name="Platshållare för bild 9"/>
          <p:cNvSpPr>
            <a:spLocks noGrp="1"/>
          </p:cNvSpPr>
          <p:nvPr>
            <p:ph type="pic" sz="quarter" idx="11" hasCustomPrompt="1"/>
          </p:nvPr>
        </p:nvSpPr>
        <p:spPr>
          <a:xfrm>
            <a:off x="1386460" y="6930660"/>
            <a:ext cx="6552728" cy="10153129"/>
          </a:xfrm>
          <a:prstGeom prst="rect">
            <a:avLst/>
          </a:prstGeom>
        </p:spPr>
        <p:txBody>
          <a:bodyPr lIns="91423" tIns="45710" rIns="91423" bIns="45710" anchor="ctr"/>
          <a:lstStyle>
            <a:lvl1pPr marL="0" indent="0" algn="ctr">
              <a:buNone/>
              <a:defRPr sz="10000">
                <a:latin typeface="Frutiger 45 Light" pitchFamily="34" charset="0"/>
              </a:defRPr>
            </a:lvl1pPr>
          </a:lstStyle>
          <a:p>
            <a:r>
              <a:rPr lang="sv-SE" dirty="0" smtClean="0"/>
              <a:t>Image</a:t>
            </a:r>
            <a:endParaRPr lang="sv-SE" dirty="0"/>
          </a:p>
        </p:txBody>
      </p:sp>
      <p:sp>
        <p:nvSpPr>
          <p:cNvPr id="14" name="Platshållare för bild 9"/>
          <p:cNvSpPr>
            <a:spLocks noGrp="1"/>
          </p:cNvSpPr>
          <p:nvPr>
            <p:ph type="pic" sz="quarter" idx="12" hasCustomPrompt="1"/>
          </p:nvPr>
        </p:nvSpPr>
        <p:spPr>
          <a:xfrm>
            <a:off x="22196777" y="6930660"/>
            <a:ext cx="6624735" cy="10153129"/>
          </a:xfrm>
          <a:prstGeom prst="rect">
            <a:avLst/>
          </a:prstGeom>
        </p:spPr>
        <p:txBody>
          <a:bodyPr lIns="91423" tIns="45710" rIns="91423" bIns="45710" anchor="ctr"/>
          <a:lstStyle>
            <a:lvl1pPr marL="0" indent="0" algn="ctr">
              <a:buNone/>
              <a:defRPr sz="10000">
                <a:latin typeface="Frutiger 45 Light" pitchFamily="34" charset="0"/>
              </a:defRPr>
            </a:lvl1pPr>
          </a:lstStyle>
          <a:p>
            <a:r>
              <a:rPr lang="sv-SE" dirty="0" smtClean="0"/>
              <a:t>Image</a:t>
            </a:r>
            <a:endParaRPr lang="sv-SE" dirty="0"/>
          </a:p>
        </p:txBody>
      </p:sp>
      <p:sp>
        <p:nvSpPr>
          <p:cNvPr id="15" name="Platshållare för bild 9"/>
          <p:cNvSpPr>
            <a:spLocks noGrp="1"/>
          </p:cNvSpPr>
          <p:nvPr>
            <p:ph type="pic" sz="quarter" idx="13" hasCustomPrompt="1"/>
          </p:nvPr>
        </p:nvSpPr>
        <p:spPr>
          <a:xfrm>
            <a:off x="17948306" y="28533055"/>
            <a:ext cx="10801201" cy="10657183"/>
          </a:xfrm>
          <a:prstGeom prst="rect">
            <a:avLst/>
          </a:prstGeom>
        </p:spPr>
        <p:txBody>
          <a:bodyPr lIns="91423" tIns="45710" rIns="91423" bIns="45710" anchor="ctr"/>
          <a:lstStyle>
            <a:lvl1pPr marL="0" indent="0" algn="ctr">
              <a:buNone/>
              <a:defRPr sz="10000">
                <a:latin typeface="Frutiger 45 Light" pitchFamily="34" charset="0"/>
              </a:defRPr>
            </a:lvl1pPr>
          </a:lstStyle>
          <a:p>
            <a:r>
              <a:rPr lang="sv-SE" dirty="0" smtClean="0"/>
              <a:t>Image</a:t>
            </a:r>
            <a:endParaRPr lang="sv-SE" dirty="0"/>
          </a:p>
        </p:txBody>
      </p:sp>
      <p:sp>
        <p:nvSpPr>
          <p:cNvPr id="22" name="Platshållare för text 21"/>
          <p:cNvSpPr>
            <a:spLocks noGrp="1"/>
          </p:cNvSpPr>
          <p:nvPr>
            <p:ph type="body" sz="quarter" idx="15" hasCustomPrompt="1"/>
          </p:nvPr>
        </p:nvSpPr>
        <p:spPr>
          <a:xfrm>
            <a:off x="1386462" y="17803869"/>
            <a:ext cx="27435048" cy="9793087"/>
          </a:xfrm>
          <a:prstGeom prst="rect">
            <a:avLst/>
          </a:prstGeom>
        </p:spPr>
        <p:txBody>
          <a:bodyPr lIns="91423" tIns="89981" rIns="91423" bIns="89981" numCol="2" spcCol="719855"/>
          <a:lstStyle>
            <a:lvl1pPr marL="0" marR="0" indent="0" algn="l" defTabSz="4174769" rtl="0" eaLnBrk="1" fontAlgn="auto" latinLnBrk="0" hangingPunct="1">
              <a:lnSpc>
                <a:spcPct val="100000"/>
              </a:lnSpc>
              <a:spcBef>
                <a:spcPct val="20000"/>
              </a:spcBef>
              <a:spcAft>
                <a:spcPts val="0"/>
              </a:spcAft>
              <a:buClrTx/>
              <a:buSzTx/>
              <a:buFont typeface="Arial" pitchFamily="34" charset="0"/>
              <a:buNone/>
              <a:tabLst/>
              <a:defRPr sz="4600">
                <a:latin typeface="Frutiger 45 Light" pitchFamily="34" charset="0"/>
              </a:defRPr>
            </a:lvl1pPr>
            <a:lvl2pPr marL="2087382" indent="0">
              <a:buNone/>
              <a:defRPr sz="5900">
                <a:latin typeface="Frutiger 45 Light" pitchFamily="34" charset="0"/>
              </a:defRPr>
            </a:lvl2pPr>
            <a:lvl3pPr marL="4174769" indent="0">
              <a:buNone/>
              <a:defRPr sz="5900">
                <a:latin typeface="Frutiger 45 Light" pitchFamily="34" charset="0"/>
              </a:defRPr>
            </a:lvl3pPr>
            <a:lvl4pPr marL="6262151" indent="0">
              <a:buNone/>
              <a:defRPr sz="5900">
                <a:latin typeface="Frutiger 45 Light" pitchFamily="34" charset="0"/>
              </a:defRPr>
            </a:lvl4pPr>
            <a:lvl5pPr marL="8349540" indent="0">
              <a:buNone/>
              <a:defRPr sz="5900">
                <a:latin typeface="Frutiger 45 Light" pitchFamily="34" charset="0"/>
              </a:defRPr>
            </a:lvl5pPr>
          </a:lstStyle>
          <a:p>
            <a:pPr marL="0" marR="0" lvl="0" indent="0" algn="l" defTabSz="4174769" rtl="0" eaLnBrk="1" fontAlgn="auto" latinLnBrk="0" hangingPunct="1">
              <a:lnSpc>
                <a:spcPct val="100000"/>
              </a:lnSpc>
              <a:spcBef>
                <a:spcPct val="20000"/>
              </a:spcBef>
              <a:spcAft>
                <a:spcPts val="0"/>
              </a:spcAft>
              <a:buClrTx/>
              <a:buSzTx/>
              <a:buFont typeface="Arial" pitchFamily="34" charset="0"/>
              <a:buNone/>
              <a:tabLst/>
              <a:defRPr/>
            </a:pPr>
            <a:r>
              <a:rPr lang="sv-SE" dirty="0" err="1" smtClean="0"/>
              <a:t>Textframe</a:t>
            </a:r>
            <a:r>
              <a:rPr lang="sv-SE" dirty="0" smtClean="0"/>
              <a:t> Frutiger </a:t>
            </a:r>
            <a:r>
              <a:rPr lang="sv-SE" dirty="0" err="1" smtClean="0"/>
              <a:t>Light</a:t>
            </a:r>
            <a:r>
              <a:rPr lang="sv-SE" dirty="0" smtClean="0"/>
              <a:t> /Arial</a:t>
            </a:r>
          </a:p>
        </p:txBody>
      </p:sp>
      <p:sp>
        <p:nvSpPr>
          <p:cNvPr id="25" name="Platshållare för text 24"/>
          <p:cNvSpPr>
            <a:spLocks noGrp="1"/>
          </p:cNvSpPr>
          <p:nvPr>
            <p:ph type="body" sz="quarter" idx="16" hasCustomPrompt="1"/>
          </p:nvPr>
        </p:nvSpPr>
        <p:spPr>
          <a:xfrm>
            <a:off x="1386460" y="39838310"/>
            <a:ext cx="27363039" cy="1368158"/>
          </a:xfrm>
          <a:prstGeom prst="rect">
            <a:avLst/>
          </a:prstGeom>
        </p:spPr>
        <p:txBody>
          <a:bodyPr lIns="91423" tIns="45710" rIns="91423" bIns="45710"/>
          <a:lstStyle>
            <a:lvl1pPr marL="0" indent="0">
              <a:buNone/>
              <a:defRPr sz="3900" b="1">
                <a:solidFill>
                  <a:srgbClr val="9A5A14"/>
                </a:solidFill>
                <a:latin typeface="Frutiger 45 Light" pitchFamily="34" charset="0"/>
              </a:defRPr>
            </a:lvl1pPr>
            <a:lvl2pPr marL="2087382" indent="0">
              <a:buNone/>
              <a:defRPr sz="3900">
                <a:latin typeface="Frutiger 45 Light" pitchFamily="34" charset="0"/>
              </a:defRPr>
            </a:lvl2pPr>
            <a:lvl3pPr marL="4174769" indent="0">
              <a:buNone/>
              <a:defRPr sz="3900">
                <a:latin typeface="Frutiger 45 Light" pitchFamily="34" charset="0"/>
              </a:defRPr>
            </a:lvl3pPr>
            <a:lvl4pPr marL="6262151" indent="0">
              <a:buNone/>
              <a:defRPr sz="3900">
                <a:latin typeface="Frutiger 45 Light" pitchFamily="34" charset="0"/>
              </a:defRPr>
            </a:lvl4pPr>
            <a:lvl5pPr marL="8349540" indent="0">
              <a:buNone/>
              <a:defRPr sz="3900">
                <a:latin typeface="Frutiger 45 Light" pitchFamily="34" charset="0"/>
              </a:defRPr>
            </a:lvl5pPr>
          </a:lstStyle>
          <a:p>
            <a:pPr lvl="0"/>
            <a:r>
              <a:rPr lang="sv-SE" dirty="0" smtClean="0"/>
              <a:t>Contact information (</a:t>
            </a:r>
            <a:r>
              <a:rPr lang="sv-SE" dirty="0" err="1" smtClean="0"/>
              <a:t>Name</a:t>
            </a:r>
            <a:r>
              <a:rPr lang="sv-SE" dirty="0" smtClean="0"/>
              <a:t> | Institution | </a:t>
            </a:r>
            <a:r>
              <a:rPr lang="sv-SE" dirty="0" err="1" smtClean="0"/>
              <a:t>Address</a:t>
            </a:r>
            <a:r>
              <a:rPr lang="sv-SE" dirty="0" smtClean="0"/>
              <a:t> | Mail)</a:t>
            </a:r>
            <a:endParaRPr lang="sv-SE" dirty="0"/>
          </a:p>
        </p:txBody>
      </p:sp>
      <p:sp>
        <p:nvSpPr>
          <p:cNvPr id="26" name="Platshållare för text 21"/>
          <p:cNvSpPr>
            <a:spLocks noGrp="1"/>
          </p:cNvSpPr>
          <p:nvPr>
            <p:ph type="body" sz="quarter" idx="17" hasCustomPrompt="1"/>
          </p:nvPr>
        </p:nvSpPr>
        <p:spPr>
          <a:xfrm>
            <a:off x="8587261" y="6930660"/>
            <a:ext cx="13105456" cy="10153129"/>
          </a:xfrm>
          <a:prstGeom prst="rect">
            <a:avLst/>
          </a:prstGeom>
        </p:spPr>
        <p:txBody>
          <a:bodyPr lIns="91423" tIns="89981" rIns="91423" bIns="89981" numCol="1" spcCol="719855"/>
          <a:lstStyle>
            <a:lvl1pPr marL="0" marR="0" indent="0" algn="l" defTabSz="4174769" rtl="0" eaLnBrk="1" fontAlgn="auto" latinLnBrk="0" hangingPunct="1">
              <a:lnSpc>
                <a:spcPct val="100000"/>
              </a:lnSpc>
              <a:spcBef>
                <a:spcPct val="20000"/>
              </a:spcBef>
              <a:spcAft>
                <a:spcPts val="0"/>
              </a:spcAft>
              <a:buClrTx/>
              <a:buSzTx/>
              <a:buFont typeface="Arial" pitchFamily="34" charset="0"/>
              <a:buNone/>
              <a:tabLst/>
              <a:defRPr sz="4600" b="1" baseline="0">
                <a:latin typeface="Frutiger 45 Light" pitchFamily="34" charset="0"/>
              </a:defRPr>
            </a:lvl1pPr>
            <a:lvl2pPr marL="2087382" indent="0">
              <a:buNone/>
              <a:defRPr sz="5900">
                <a:latin typeface="Frutiger 45 Light" pitchFamily="34" charset="0"/>
              </a:defRPr>
            </a:lvl2pPr>
            <a:lvl3pPr marL="4174769" indent="0">
              <a:buNone/>
              <a:defRPr sz="5900">
                <a:latin typeface="Frutiger 45 Light" pitchFamily="34" charset="0"/>
              </a:defRPr>
            </a:lvl3pPr>
            <a:lvl4pPr marL="6262151" indent="0">
              <a:buNone/>
              <a:defRPr sz="5900">
                <a:latin typeface="Frutiger 45 Light" pitchFamily="34" charset="0"/>
              </a:defRPr>
            </a:lvl4pPr>
            <a:lvl5pPr marL="8349540" indent="0">
              <a:buNone/>
              <a:defRPr sz="5900">
                <a:latin typeface="Frutiger 45 Light" pitchFamily="34" charset="0"/>
              </a:defRPr>
            </a:lvl5pPr>
          </a:lstStyle>
          <a:p>
            <a:pPr marL="0" marR="0" lvl="0" indent="0" algn="l" defTabSz="4174769" rtl="0" eaLnBrk="1" fontAlgn="auto" latinLnBrk="0" hangingPunct="1">
              <a:lnSpc>
                <a:spcPct val="100000"/>
              </a:lnSpc>
              <a:spcBef>
                <a:spcPct val="20000"/>
              </a:spcBef>
              <a:spcAft>
                <a:spcPts val="0"/>
              </a:spcAft>
              <a:buClrTx/>
              <a:buSzTx/>
              <a:buFont typeface="Arial" pitchFamily="34" charset="0"/>
              <a:buNone/>
              <a:tabLst/>
              <a:defRPr/>
            </a:pPr>
            <a:r>
              <a:rPr lang="sv-SE" dirty="0" err="1" smtClean="0"/>
              <a:t>Textframe</a:t>
            </a:r>
            <a:r>
              <a:rPr lang="sv-SE" dirty="0" smtClean="0"/>
              <a:t> Frutiger LT </a:t>
            </a:r>
            <a:r>
              <a:rPr lang="sv-SE" dirty="0" err="1" smtClean="0"/>
              <a:t>Std</a:t>
            </a:r>
            <a:r>
              <a:rPr lang="sv-SE" dirty="0" smtClean="0"/>
              <a:t> </a:t>
            </a:r>
            <a:r>
              <a:rPr lang="sv-SE" dirty="0" err="1" smtClean="0"/>
              <a:t>Light</a:t>
            </a:r>
            <a:r>
              <a:rPr lang="sv-SE" dirty="0" smtClean="0"/>
              <a:t> /Arial </a:t>
            </a:r>
            <a:r>
              <a:rPr lang="sv-SE" dirty="0" err="1" smtClean="0"/>
              <a:t>Add</a:t>
            </a:r>
            <a:r>
              <a:rPr lang="sv-SE" dirty="0" smtClean="0"/>
              <a:t>/</a:t>
            </a:r>
            <a:r>
              <a:rPr lang="sv-SE" dirty="0" err="1" smtClean="0"/>
              <a:t>delete</a:t>
            </a:r>
            <a:r>
              <a:rPr lang="sv-SE" dirty="0" smtClean="0"/>
              <a:t> text and </a:t>
            </a:r>
            <a:r>
              <a:rPr lang="sv-SE" dirty="0" err="1" smtClean="0"/>
              <a:t>imageframes</a:t>
            </a:r>
            <a:r>
              <a:rPr lang="sv-SE" dirty="0" smtClean="0"/>
              <a:t> as </a:t>
            </a:r>
            <a:r>
              <a:rPr lang="sv-SE" dirty="0" err="1" smtClean="0"/>
              <a:t>needed</a:t>
            </a:r>
            <a:endParaRPr lang="sv-SE" dirty="0" smtClean="0"/>
          </a:p>
        </p:txBody>
      </p:sp>
      <p:sp>
        <p:nvSpPr>
          <p:cNvPr id="27" name="Platshållare för text 21"/>
          <p:cNvSpPr>
            <a:spLocks noGrp="1"/>
          </p:cNvSpPr>
          <p:nvPr>
            <p:ph type="body" sz="quarter" idx="18" hasCustomPrompt="1"/>
          </p:nvPr>
        </p:nvSpPr>
        <p:spPr>
          <a:xfrm>
            <a:off x="1386460" y="28533056"/>
            <a:ext cx="15841766" cy="10657181"/>
          </a:xfrm>
          <a:prstGeom prst="rect">
            <a:avLst/>
          </a:prstGeom>
        </p:spPr>
        <p:txBody>
          <a:bodyPr lIns="91423" tIns="89981" rIns="91423" bIns="89981" numCol="1" spcCol="719855"/>
          <a:lstStyle>
            <a:lvl1pPr marL="0" marR="0" indent="0" algn="l" defTabSz="4174769" rtl="0" eaLnBrk="1" fontAlgn="auto" latinLnBrk="0" hangingPunct="1">
              <a:lnSpc>
                <a:spcPct val="100000"/>
              </a:lnSpc>
              <a:spcBef>
                <a:spcPct val="20000"/>
              </a:spcBef>
              <a:spcAft>
                <a:spcPts val="0"/>
              </a:spcAft>
              <a:buClrTx/>
              <a:buSzTx/>
              <a:buFont typeface="Arial" pitchFamily="34" charset="0"/>
              <a:buNone/>
              <a:tabLst/>
              <a:defRPr sz="4600">
                <a:latin typeface="Frutiger 45 Light" pitchFamily="34" charset="0"/>
              </a:defRPr>
            </a:lvl1pPr>
            <a:lvl2pPr marL="2087382" indent="0">
              <a:buNone/>
              <a:defRPr sz="5900">
                <a:latin typeface="Frutiger 45 Light" pitchFamily="34" charset="0"/>
              </a:defRPr>
            </a:lvl2pPr>
            <a:lvl3pPr marL="4174769" indent="0">
              <a:buNone/>
              <a:defRPr sz="5900">
                <a:latin typeface="Frutiger 45 Light" pitchFamily="34" charset="0"/>
              </a:defRPr>
            </a:lvl3pPr>
            <a:lvl4pPr marL="6262151" indent="0">
              <a:buNone/>
              <a:defRPr sz="5900">
                <a:latin typeface="Frutiger 45 Light" pitchFamily="34" charset="0"/>
              </a:defRPr>
            </a:lvl4pPr>
            <a:lvl5pPr marL="8349540" indent="0">
              <a:buNone/>
              <a:defRPr sz="5900">
                <a:latin typeface="Frutiger 45 Light" pitchFamily="34" charset="0"/>
              </a:defRPr>
            </a:lvl5pPr>
          </a:lstStyle>
          <a:p>
            <a:pPr marL="0" marR="0" lvl="0" indent="0" algn="l" defTabSz="4174769" rtl="0" eaLnBrk="1" fontAlgn="auto" latinLnBrk="0" hangingPunct="1">
              <a:lnSpc>
                <a:spcPct val="100000"/>
              </a:lnSpc>
              <a:spcBef>
                <a:spcPct val="20000"/>
              </a:spcBef>
              <a:spcAft>
                <a:spcPts val="0"/>
              </a:spcAft>
              <a:buClrTx/>
              <a:buSzTx/>
              <a:buFont typeface="Arial" pitchFamily="34" charset="0"/>
              <a:buNone/>
              <a:tabLst/>
              <a:defRPr/>
            </a:pPr>
            <a:r>
              <a:rPr lang="sv-SE" dirty="0" err="1" smtClean="0"/>
              <a:t>Textframe</a:t>
            </a:r>
            <a:r>
              <a:rPr lang="sv-SE" dirty="0" smtClean="0"/>
              <a:t> Frutiger </a:t>
            </a:r>
            <a:r>
              <a:rPr lang="sv-SE" dirty="0" err="1" smtClean="0"/>
              <a:t>Light</a:t>
            </a:r>
            <a:r>
              <a:rPr lang="sv-SE" dirty="0" smtClean="0"/>
              <a:t> /Arial</a:t>
            </a:r>
          </a:p>
        </p:txBody>
      </p:sp>
      <p:sp>
        <p:nvSpPr>
          <p:cNvPr id="3" name="Platshållare för text 2"/>
          <p:cNvSpPr>
            <a:spLocks noGrp="1"/>
          </p:cNvSpPr>
          <p:nvPr>
            <p:ph type="body" sz="quarter" idx="19" hasCustomPrompt="1"/>
          </p:nvPr>
        </p:nvSpPr>
        <p:spPr>
          <a:xfrm>
            <a:off x="5130874" y="4483100"/>
            <a:ext cx="24410913" cy="1223963"/>
          </a:xfrm>
          <a:prstGeom prst="rect">
            <a:avLst/>
          </a:prstGeom>
          <a:ln>
            <a:noFill/>
            <a:prstDash val="solid"/>
          </a:ln>
        </p:spPr>
        <p:txBody>
          <a:bodyPr lIns="0" anchor="ctr" anchorCtr="0"/>
          <a:lstStyle>
            <a:lvl1pPr marL="0" indent="0">
              <a:buNone/>
              <a:defRPr sz="4000" b="1">
                <a:solidFill>
                  <a:srgbClr val="9A5A14"/>
                </a:solidFill>
                <a:latin typeface="Frutiger LT Std 55 Roman" pitchFamily="34" charset="0"/>
              </a:defRPr>
            </a:lvl1pPr>
          </a:lstStyle>
          <a:p>
            <a:pPr lvl="0"/>
            <a:r>
              <a:rPr lang="sv-SE" sz="4000" dirty="0" smtClean="0"/>
              <a:t>SUBHEADLINE</a:t>
            </a:r>
            <a:endParaRPr lang="sv-SE" dirty="0"/>
          </a:p>
        </p:txBody>
      </p:sp>
      <p:cxnSp>
        <p:nvCxnSpPr>
          <p:cNvPr id="7" name="Rak 6"/>
          <p:cNvCxnSpPr/>
          <p:nvPr userDrawn="1"/>
        </p:nvCxnSpPr>
        <p:spPr>
          <a:xfrm>
            <a:off x="5130875" y="4482382"/>
            <a:ext cx="24410718" cy="0"/>
          </a:xfrm>
          <a:prstGeom prst="line">
            <a:avLst/>
          </a:prstGeom>
          <a:ln w="38100" cmpd="sng">
            <a:solidFill>
              <a:srgbClr val="9A5A1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7634971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Grey">
    <p:spTree>
      <p:nvGrpSpPr>
        <p:cNvPr id="1" name=""/>
        <p:cNvGrpSpPr/>
        <p:nvPr/>
      </p:nvGrpSpPr>
      <p:grpSpPr>
        <a:xfrm>
          <a:off x="0" y="0"/>
          <a:ext cx="0" cy="0"/>
          <a:chOff x="0" y="0"/>
          <a:chExt cx="0" cy="0"/>
        </a:xfrm>
      </p:grpSpPr>
      <p:sp>
        <p:nvSpPr>
          <p:cNvPr id="6" name="Platshållare för text 5"/>
          <p:cNvSpPr>
            <a:spLocks noGrp="1"/>
          </p:cNvSpPr>
          <p:nvPr>
            <p:ph type="body" sz="quarter" idx="10" hasCustomPrompt="1"/>
          </p:nvPr>
        </p:nvSpPr>
        <p:spPr>
          <a:xfrm>
            <a:off x="5130875" y="449267"/>
            <a:ext cx="24410914" cy="3673075"/>
          </a:xfrm>
          <a:prstGeom prst="rect">
            <a:avLst/>
          </a:prstGeom>
        </p:spPr>
        <p:txBody>
          <a:bodyPr lIns="0" tIns="45710" rIns="0" bIns="45710" anchor="ctr"/>
          <a:lstStyle>
            <a:lvl1pPr marL="0" indent="0">
              <a:spcBef>
                <a:spcPts val="0"/>
              </a:spcBef>
              <a:buNone/>
              <a:defRPr sz="8800" b="1" u="none" baseline="0">
                <a:solidFill>
                  <a:srgbClr val="9A5A14"/>
                </a:solidFill>
                <a:latin typeface="Adobe Garamond Pro" pitchFamily="18" charset="0"/>
              </a:defRPr>
            </a:lvl1pPr>
          </a:lstStyle>
          <a:p>
            <a:pPr lvl="0"/>
            <a:r>
              <a:rPr lang="sv-SE" dirty="0" err="1" smtClean="0"/>
              <a:t>Headline</a:t>
            </a:r>
            <a:r>
              <a:rPr lang="sv-SE" dirty="0" smtClean="0"/>
              <a:t> Adobe Garamond </a:t>
            </a:r>
            <a:r>
              <a:rPr lang="sv-SE" dirty="0" err="1" smtClean="0"/>
              <a:t>Semibold</a:t>
            </a:r>
            <a:r>
              <a:rPr lang="sv-SE" dirty="0" smtClean="0"/>
              <a:t>/Times New Roman</a:t>
            </a:r>
            <a:endParaRPr lang="sv-SE" dirty="0"/>
          </a:p>
        </p:txBody>
      </p:sp>
      <p:sp>
        <p:nvSpPr>
          <p:cNvPr id="8" name="Rektangel 7"/>
          <p:cNvSpPr/>
          <p:nvPr userDrawn="1"/>
        </p:nvSpPr>
        <p:spPr>
          <a:xfrm>
            <a:off x="666384" y="6282587"/>
            <a:ext cx="28875209" cy="35643961"/>
          </a:xfrm>
          <a:prstGeom prst="rect">
            <a:avLst/>
          </a:prstGeom>
          <a:solidFill>
            <a:srgbClr val="BEB7B3">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3" tIns="45710" rIns="91423" bIns="45710" rtlCol="0" anchor="ctr"/>
          <a:lstStyle/>
          <a:p>
            <a:pPr algn="ctr"/>
            <a:endParaRPr lang="sv-SE"/>
          </a:p>
        </p:txBody>
      </p:sp>
      <p:sp>
        <p:nvSpPr>
          <p:cNvPr id="10" name="Platshållare för bild 9"/>
          <p:cNvSpPr>
            <a:spLocks noGrp="1"/>
          </p:cNvSpPr>
          <p:nvPr>
            <p:ph type="pic" sz="quarter" idx="11" hasCustomPrompt="1"/>
          </p:nvPr>
        </p:nvSpPr>
        <p:spPr>
          <a:xfrm>
            <a:off x="1386460" y="6930660"/>
            <a:ext cx="6552728" cy="10153129"/>
          </a:xfrm>
          <a:prstGeom prst="rect">
            <a:avLst/>
          </a:prstGeom>
        </p:spPr>
        <p:txBody>
          <a:bodyPr lIns="91423" tIns="45710" rIns="91423" bIns="45710" anchor="ctr"/>
          <a:lstStyle>
            <a:lvl1pPr marL="0" indent="0" algn="ctr">
              <a:buNone/>
              <a:defRPr sz="10000">
                <a:latin typeface="Frutiger 45 Light" pitchFamily="34" charset="0"/>
              </a:defRPr>
            </a:lvl1pPr>
          </a:lstStyle>
          <a:p>
            <a:r>
              <a:rPr lang="sv-SE" dirty="0" smtClean="0"/>
              <a:t>Image</a:t>
            </a:r>
            <a:endParaRPr lang="sv-SE" dirty="0"/>
          </a:p>
        </p:txBody>
      </p:sp>
      <p:sp>
        <p:nvSpPr>
          <p:cNvPr id="14" name="Platshållare för bild 9"/>
          <p:cNvSpPr>
            <a:spLocks noGrp="1"/>
          </p:cNvSpPr>
          <p:nvPr>
            <p:ph type="pic" sz="quarter" idx="12" hasCustomPrompt="1"/>
          </p:nvPr>
        </p:nvSpPr>
        <p:spPr>
          <a:xfrm>
            <a:off x="22196777" y="6930660"/>
            <a:ext cx="6624735" cy="10153129"/>
          </a:xfrm>
          <a:prstGeom prst="rect">
            <a:avLst/>
          </a:prstGeom>
        </p:spPr>
        <p:txBody>
          <a:bodyPr lIns="91423" tIns="45710" rIns="91423" bIns="45710" anchor="ctr"/>
          <a:lstStyle>
            <a:lvl1pPr marL="0" indent="0" algn="ctr">
              <a:buNone/>
              <a:defRPr sz="10000">
                <a:latin typeface="Frutiger 45 Light" pitchFamily="34" charset="0"/>
              </a:defRPr>
            </a:lvl1pPr>
          </a:lstStyle>
          <a:p>
            <a:r>
              <a:rPr lang="sv-SE" dirty="0" smtClean="0"/>
              <a:t>Image</a:t>
            </a:r>
            <a:endParaRPr lang="sv-SE" dirty="0"/>
          </a:p>
        </p:txBody>
      </p:sp>
      <p:sp>
        <p:nvSpPr>
          <p:cNvPr id="15" name="Platshållare för bild 9"/>
          <p:cNvSpPr>
            <a:spLocks noGrp="1"/>
          </p:cNvSpPr>
          <p:nvPr>
            <p:ph type="pic" sz="quarter" idx="13" hasCustomPrompt="1"/>
          </p:nvPr>
        </p:nvSpPr>
        <p:spPr>
          <a:xfrm>
            <a:off x="17948306" y="28533055"/>
            <a:ext cx="10801201" cy="10657183"/>
          </a:xfrm>
          <a:prstGeom prst="rect">
            <a:avLst/>
          </a:prstGeom>
        </p:spPr>
        <p:txBody>
          <a:bodyPr lIns="91423" tIns="45710" rIns="91423" bIns="45710" anchor="ctr"/>
          <a:lstStyle>
            <a:lvl1pPr marL="0" indent="0" algn="ctr">
              <a:buNone/>
              <a:defRPr sz="10000">
                <a:latin typeface="Frutiger 45 Light" pitchFamily="34" charset="0"/>
              </a:defRPr>
            </a:lvl1pPr>
          </a:lstStyle>
          <a:p>
            <a:r>
              <a:rPr lang="sv-SE" dirty="0" smtClean="0"/>
              <a:t>Image</a:t>
            </a:r>
            <a:endParaRPr lang="sv-SE" dirty="0"/>
          </a:p>
        </p:txBody>
      </p:sp>
      <p:sp>
        <p:nvSpPr>
          <p:cNvPr id="22" name="Platshållare för text 21"/>
          <p:cNvSpPr>
            <a:spLocks noGrp="1"/>
          </p:cNvSpPr>
          <p:nvPr>
            <p:ph type="body" sz="quarter" idx="15" hasCustomPrompt="1"/>
          </p:nvPr>
        </p:nvSpPr>
        <p:spPr>
          <a:xfrm>
            <a:off x="1386462" y="17803869"/>
            <a:ext cx="27435048" cy="9793087"/>
          </a:xfrm>
          <a:prstGeom prst="rect">
            <a:avLst/>
          </a:prstGeom>
        </p:spPr>
        <p:txBody>
          <a:bodyPr lIns="91423" tIns="89981" rIns="91423" bIns="89981" numCol="2" spcCol="719855"/>
          <a:lstStyle>
            <a:lvl1pPr marL="0" marR="0" indent="0" algn="l" defTabSz="4174769" rtl="0" eaLnBrk="1" fontAlgn="auto" latinLnBrk="0" hangingPunct="1">
              <a:lnSpc>
                <a:spcPct val="100000"/>
              </a:lnSpc>
              <a:spcBef>
                <a:spcPct val="20000"/>
              </a:spcBef>
              <a:spcAft>
                <a:spcPts val="0"/>
              </a:spcAft>
              <a:buClrTx/>
              <a:buSzTx/>
              <a:buFont typeface="Arial" pitchFamily="34" charset="0"/>
              <a:buNone/>
              <a:tabLst/>
              <a:defRPr sz="4600">
                <a:latin typeface="Frutiger 45 Light" pitchFamily="34" charset="0"/>
              </a:defRPr>
            </a:lvl1pPr>
            <a:lvl2pPr marL="2087382" indent="0">
              <a:buNone/>
              <a:defRPr sz="5900">
                <a:latin typeface="Frutiger 45 Light" pitchFamily="34" charset="0"/>
              </a:defRPr>
            </a:lvl2pPr>
            <a:lvl3pPr marL="4174769" indent="0">
              <a:buNone/>
              <a:defRPr sz="5900">
                <a:latin typeface="Frutiger 45 Light" pitchFamily="34" charset="0"/>
              </a:defRPr>
            </a:lvl3pPr>
            <a:lvl4pPr marL="6262151" indent="0">
              <a:buNone/>
              <a:defRPr sz="5900">
                <a:latin typeface="Frutiger 45 Light" pitchFamily="34" charset="0"/>
              </a:defRPr>
            </a:lvl4pPr>
            <a:lvl5pPr marL="8349540" indent="0">
              <a:buNone/>
              <a:defRPr sz="5900">
                <a:latin typeface="Frutiger 45 Light" pitchFamily="34" charset="0"/>
              </a:defRPr>
            </a:lvl5pPr>
          </a:lstStyle>
          <a:p>
            <a:pPr marL="0" marR="0" lvl="0" indent="0" algn="l" defTabSz="4174769" rtl="0" eaLnBrk="1" fontAlgn="auto" latinLnBrk="0" hangingPunct="1">
              <a:lnSpc>
                <a:spcPct val="100000"/>
              </a:lnSpc>
              <a:spcBef>
                <a:spcPct val="20000"/>
              </a:spcBef>
              <a:spcAft>
                <a:spcPts val="0"/>
              </a:spcAft>
              <a:buClrTx/>
              <a:buSzTx/>
              <a:buFont typeface="Arial" pitchFamily="34" charset="0"/>
              <a:buNone/>
              <a:tabLst/>
              <a:defRPr/>
            </a:pPr>
            <a:r>
              <a:rPr lang="sv-SE" dirty="0" err="1" smtClean="0"/>
              <a:t>Textframe</a:t>
            </a:r>
            <a:r>
              <a:rPr lang="sv-SE" dirty="0" smtClean="0"/>
              <a:t> Frutiger </a:t>
            </a:r>
            <a:r>
              <a:rPr lang="sv-SE" dirty="0" err="1" smtClean="0"/>
              <a:t>Light</a:t>
            </a:r>
            <a:r>
              <a:rPr lang="sv-SE" dirty="0" smtClean="0"/>
              <a:t> /Arial</a:t>
            </a:r>
          </a:p>
        </p:txBody>
      </p:sp>
      <p:sp>
        <p:nvSpPr>
          <p:cNvPr id="25" name="Platshållare för text 24"/>
          <p:cNvSpPr>
            <a:spLocks noGrp="1"/>
          </p:cNvSpPr>
          <p:nvPr>
            <p:ph type="body" sz="quarter" idx="16" hasCustomPrompt="1"/>
          </p:nvPr>
        </p:nvSpPr>
        <p:spPr>
          <a:xfrm>
            <a:off x="1386460" y="39838310"/>
            <a:ext cx="27363039" cy="1368158"/>
          </a:xfrm>
          <a:prstGeom prst="rect">
            <a:avLst/>
          </a:prstGeom>
        </p:spPr>
        <p:txBody>
          <a:bodyPr lIns="91423" tIns="45710" rIns="91423" bIns="45710"/>
          <a:lstStyle>
            <a:lvl1pPr marL="0" indent="0">
              <a:buNone/>
              <a:defRPr sz="3900" b="1">
                <a:solidFill>
                  <a:srgbClr val="9A5A14"/>
                </a:solidFill>
                <a:latin typeface="Frutiger 45 Light" pitchFamily="34" charset="0"/>
              </a:defRPr>
            </a:lvl1pPr>
            <a:lvl2pPr marL="2087382" indent="0">
              <a:buNone/>
              <a:defRPr sz="3900">
                <a:latin typeface="Frutiger 45 Light" pitchFamily="34" charset="0"/>
              </a:defRPr>
            </a:lvl2pPr>
            <a:lvl3pPr marL="4174769" indent="0">
              <a:buNone/>
              <a:defRPr sz="3900">
                <a:latin typeface="Frutiger 45 Light" pitchFamily="34" charset="0"/>
              </a:defRPr>
            </a:lvl3pPr>
            <a:lvl4pPr marL="6262151" indent="0">
              <a:buNone/>
              <a:defRPr sz="3900">
                <a:latin typeface="Frutiger 45 Light" pitchFamily="34" charset="0"/>
              </a:defRPr>
            </a:lvl4pPr>
            <a:lvl5pPr marL="8349540" indent="0">
              <a:buNone/>
              <a:defRPr sz="3900">
                <a:latin typeface="Frutiger 45 Light" pitchFamily="34" charset="0"/>
              </a:defRPr>
            </a:lvl5pPr>
          </a:lstStyle>
          <a:p>
            <a:pPr lvl="0"/>
            <a:r>
              <a:rPr lang="sv-SE" dirty="0" smtClean="0"/>
              <a:t>Contact information (</a:t>
            </a:r>
            <a:r>
              <a:rPr lang="sv-SE" dirty="0" err="1" smtClean="0"/>
              <a:t>Name</a:t>
            </a:r>
            <a:r>
              <a:rPr lang="sv-SE" dirty="0" smtClean="0"/>
              <a:t> | Institution | </a:t>
            </a:r>
            <a:r>
              <a:rPr lang="sv-SE" dirty="0" err="1" smtClean="0"/>
              <a:t>Address</a:t>
            </a:r>
            <a:r>
              <a:rPr lang="sv-SE" dirty="0" smtClean="0"/>
              <a:t> | Mail)</a:t>
            </a:r>
            <a:endParaRPr lang="sv-SE" dirty="0"/>
          </a:p>
        </p:txBody>
      </p:sp>
      <p:sp>
        <p:nvSpPr>
          <p:cNvPr id="26" name="Platshållare för text 21"/>
          <p:cNvSpPr>
            <a:spLocks noGrp="1"/>
          </p:cNvSpPr>
          <p:nvPr>
            <p:ph type="body" sz="quarter" idx="17" hasCustomPrompt="1"/>
          </p:nvPr>
        </p:nvSpPr>
        <p:spPr>
          <a:xfrm>
            <a:off x="8587261" y="6930660"/>
            <a:ext cx="13105456" cy="10153129"/>
          </a:xfrm>
          <a:prstGeom prst="rect">
            <a:avLst/>
          </a:prstGeom>
        </p:spPr>
        <p:txBody>
          <a:bodyPr lIns="91423" tIns="89981" rIns="91423" bIns="89981" numCol="1" spcCol="719855"/>
          <a:lstStyle>
            <a:lvl1pPr marL="0" marR="0" indent="0" algn="l" defTabSz="4174769" rtl="0" eaLnBrk="1" fontAlgn="auto" latinLnBrk="0" hangingPunct="1">
              <a:lnSpc>
                <a:spcPct val="100000"/>
              </a:lnSpc>
              <a:spcBef>
                <a:spcPct val="20000"/>
              </a:spcBef>
              <a:spcAft>
                <a:spcPts val="0"/>
              </a:spcAft>
              <a:buClrTx/>
              <a:buSzTx/>
              <a:buFont typeface="Arial" pitchFamily="34" charset="0"/>
              <a:buNone/>
              <a:tabLst/>
              <a:defRPr sz="4600" b="1" baseline="0">
                <a:latin typeface="Frutiger 45 Light" pitchFamily="34" charset="0"/>
              </a:defRPr>
            </a:lvl1pPr>
            <a:lvl2pPr marL="2087382" indent="0">
              <a:buNone/>
              <a:defRPr sz="5900">
                <a:latin typeface="Frutiger 45 Light" pitchFamily="34" charset="0"/>
              </a:defRPr>
            </a:lvl2pPr>
            <a:lvl3pPr marL="4174769" indent="0">
              <a:buNone/>
              <a:defRPr sz="5900">
                <a:latin typeface="Frutiger 45 Light" pitchFamily="34" charset="0"/>
              </a:defRPr>
            </a:lvl3pPr>
            <a:lvl4pPr marL="6262151" indent="0">
              <a:buNone/>
              <a:defRPr sz="5900">
                <a:latin typeface="Frutiger 45 Light" pitchFamily="34" charset="0"/>
              </a:defRPr>
            </a:lvl4pPr>
            <a:lvl5pPr marL="8349540" indent="0">
              <a:buNone/>
              <a:defRPr sz="5900">
                <a:latin typeface="Frutiger 45 Light" pitchFamily="34" charset="0"/>
              </a:defRPr>
            </a:lvl5pPr>
          </a:lstStyle>
          <a:p>
            <a:pPr marL="0" marR="0" lvl="0" indent="0" algn="l" defTabSz="4174769" rtl="0" eaLnBrk="1" fontAlgn="auto" latinLnBrk="0" hangingPunct="1">
              <a:lnSpc>
                <a:spcPct val="100000"/>
              </a:lnSpc>
              <a:spcBef>
                <a:spcPct val="20000"/>
              </a:spcBef>
              <a:spcAft>
                <a:spcPts val="0"/>
              </a:spcAft>
              <a:buClrTx/>
              <a:buSzTx/>
              <a:buFont typeface="Arial" pitchFamily="34" charset="0"/>
              <a:buNone/>
              <a:tabLst/>
              <a:defRPr/>
            </a:pPr>
            <a:r>
              <a:rPr lang="sv-SE" dirty="0" err="1" smtClean="0"/>
              <a:t>Textframe</a:t>
            </a:r>
            <a:r>
              <a:rPr lang="sv-SE" dirty="0" smtClean="0"/>
              <a:t> Frutiger LT </a:t>
            </a:r>
            <a:r>
              <a:rPr lang="sv-SE" dirty="0" err="1" smtClean="0"/>
              <a:t>Std</a:t>
            </a:r>
            <a:r>
              <a:rPr lang="sv-SE" dirty="0" smtClean="0"/>
              <a:t> </a:t>
            </a:r>
            <a:r>
              <a:rPr lang="sv-SE" dirty="0" err="1" smtClean="0"/>
              <a:t>Light</a:t>
            </a:r>
            <a:r>
              <a:rPr lang="sv-SE" dirty="0" smtClean="0"/>
              <a:t> /Arial </a:t>
            </a:r>
            <a:r>
              <a:rPr lang="sv-SE" dirty="0" err="1" smtClean="0"/>
              <a:t>Add</a:t>
            </a:r>
            <a:r>
              <a:rPr lang="sv-SE" dirty="0" smtClean="0"/>
              <a:t>/</a:t>
            </a:r>
            <a:r>
              <a:rPr lang="sv-SE" dirty="0" err="1" smtClean="0"/>
              <a:t>delete</a:t>
            </a:r>
            <a:r>
              <a:rPr lang="sv-SE" dirty="0" smtClean="0"/>
              <a:t> text and </a:t>
            </a:r>
            <a:r>
              <a:rPr lang="sv-SE" dirty="0" err="1" smtClean="0"/>
              <a:t>imageframes</a:t>
            </a:r>
            <a:r>
              <a:rPr lang="sv-SE" dirty="0" smtClean="0"/>
              <a:t> as </a:t>
            </a:r>
            <a:r>
              <a:rPr lang="sv-SE" dirty="0" err="1" smtClean="0"/>
              <a:t>needed</a:t>
            </a:r>
            <a:endParaRPr lang="sv-SE" dirty="0" smtClean="0"/>
          </a:p>
        </p:txBody>
      </p:sp>
      <p:sp>
        <p:nvSpPr>
          <p:cNvPr id="27" name="Platshållare för text 21"/>
          <p:cNvSpPr>
            <a:spLocks noGrp="1"/>
          </p:cNvSpPr>
          <p:nvPr>
            <p:ph type="body" sz="quarter" idx="18" hasCustomPrompt="1"/>
          </p:nvPr>
        </p:nvSpPr>
        <p:spPr>
          <a:xfrm>
            <a:off x="1386460" y="28533056"/>
            <a:ext cx="15841766" cy="10657181"/>
          </a:xfrm>
          <a:prstGeom prst="rect">
            <a:avLst/>
          </a:prstGeom>
        </p:spPr>
        <p:txBody>
          <a:bodyPr lIns="91423" tIns="89981" rIns="91423" bIns="89981" numCol="1" spcCol="719855"/>
          <a:lstStyle>
            <a:lvl1pPr marL="0" marR="0" indent="0" algn="l" defTabSz="4174769" rtl="0" eaLnBrk="1" fontAlgn="auto" latinLnBrk="0" hangingPunct="1">
              <a:lnSpc>
                <a:spcPct val="100000"/>
              </a:lnSpc>
              <a:spcBef>
                <a:spcPct val="20000"/>
              </a:spcBef>
              <a:spcAft>
                <a:spcPts val="0"/>
              </a:spcAft>
              <a:buClrTx/>
              <a:buSzTx/>
              <a:buFont typeface="Arial" pitchFamily="34" charset="0"/>
              <a:buNone/>
              <a:tabLst/>
              <a:defRPr sz="4600">
                <a:latin typeface="Frutiger 45 Light" pitchFamily="34" charset="0"/>
              </a:defRPr>
            </a:lvl1pPr>
            <a:lvl2pPr marL="2087382" indent="0">
              <a:buNone/>
              <a:defRPr sz="5900">
                <a:latin typeface="Frutiger 45 Light" pitchFamily="34" charset="0"/>
              </a:defRPr>
            </a:lvl2pPr>
            <a:lvl3pPr marL="4174769" indent="0">
              <a:buNone/>
              <a:defRPr sz="5900">
                <a:latin typeface="Frutiger 45 Light" pitchFamily="34" charset="0"/>
              </a:defRPr>
            </a:lvl3pPr>
            <a:lvl4pPr marL="6262151" indent="0">
              <a:buNone/>
              <a:defRPr sz="5900">
                <a:latin typeface="Frutiger 45 Light" pitchFamily="34" charset="0"/>
              </a:defRPr>
            </a:lvl4pPr>
            <a:lvl5pPr marL="8349540" indent="0">
              <a:buNone/>
              <a:defRPr sz="5900">
                <a:latin typeface="Frutiger 45 Light" pitchFamily="34" charset="0"/>
              </a:defRPr>
            </a:lvl5pPr>
          </a:lstStyle>
          <a:p>
            <a:pPr marL="0" marR="0" lvl="0" indent="0" algn="l" defTabSz="4174769" rtl="0" eaLnBrk="1" fontAlgn="auto" latinLnBrk="0" hangingPunct="1">
              <a:lnSpc>
                <a:spcPct val="100000"/>
              </a:lnSpc>
              <a:spcBef>
                <a:spcPct val="20000"/>
              </a:spcBef>
              <a:spcAft>
                <a:spcPts val="0"/>
              </a:spcAft>
              <a:buClrTx/>
              <a:buSzTx/>
              <a:buFont typeface="Arial" pitchFamily="34" charset="0"/>
              <a:buNone/>
              <a:tabLst/>
              <a:defRPr/>
            </a:pPr>
            <a:r>
              <a:rPr lang="sv-SE" dirty="0" err="1" smtClean="0"/>
              <a:t>Textframe</a:t>
            </a:r>
            <a:r>
              <a:rPr lang="sv-SE" dirty="0" smtClean="0"/>
              <a:t> Frutiger </a:t>
            </a:r>
            <a:r>
              <a:rPr lang="sv-SE" dirty="0" err="1" smtClean="0"/>
              <a:t>Light</a:t>
            </a:r>
            <a:r>
              <a:rPr lang="sv-SE" dirty="0" smtClean="0"/>
              <a:t> /Arial</a:t>
            </a:r>
          </a:p>
        </p:txBody>
      </p:sp>
      <p:sp>
        <p:nvSpPr>
          <p:cNvPr id="3" name="Platshållare för text 2"/>
          <p:cNvSpPr>
            <a:spLocks noGrp="1"/>
          </p:cNvSpPr>
          <p:nvPr>
            <p:ph type="body" sz="quarter" idx="19" hasCustomPrompt="1"/>
          </p:nvPr>
        </p:nvSpPr>
        <p:spPr>
          <a:xfrm>
            <a:off x="5130874" y="4483100"/>
            <a:ext cx="24410913" cy="1223963"/>
          </a:xfrm>
          <a:prstGeom prst="rect">
            <a:avLst/>
          </a:prstGeom>
          <a:ln>
            <a:noFill/>
            <a:prstDash val="solid"/>
          </a:ln>
        </p:spPr>
        <p:txBody>
          <a:bodyPr lIns="0" anchor="ctr" anchorCtr="0"/>
          <a:lstStyle>
            <a:lvl1pPr marL="0" indent="0">
              <a:buNone/>
              <a:defRPr sz="4000" b="1">
                <a:solidFill>
                  <a:srgbClr val="9A5A14"/>
                </a:solidFill>
                <a:latin typeface="Frutiger LT Std 55 Roman" pitchFamily="34" charset="0"/>
              </a:defRPr>
            </a:lvl1pPr>
          </a:lstStyle>
          <a:p>
            <a:pPr lvl="0"/>
            <a:r>
              <a:rPr lang="sv-SE" sz="4000" dirty="0" smtClean="0"/>
              <a:t>SUBHEADLINE</a:t>
            </a:r>
            <a:endParaRPr lang="sv-SE" dirty="0"/>
          </a:p>
        </p:txBody>
      </p:sp>
      <p:cxnSp>
        <p:nvCxnSpPr>
          <p:cNvPr id="7" name="Rak 6"/>
          <p:cNvCxnSpPr/>
          <p:nvPr userDrawn="1"/>
        </p:nvCxnSpPr>
        <p:spPr>
          <a:xfrm>
            <a:off x="5130875" y="4482382"/>
            <a:ext cx="24410718" cy="0"/>
          </a:xfrm>
          <a:prstGeom prst="line">
            <a:avLst/>
          </a:prstGeom>
          <a:ln w="38100" cmpd="sng">
            <a:solidFill>
              <a:srgbClr val="9A5A1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77530753"/>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 name="Bildobjekt 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05563" y="635024"/>
            <a:ext cx="3633224" cy="4855475"/>
          </a:xfrm>
          <a:prstGeom prst="rect">
            <a:avLst/>
          </a:prstGeom>
        </p:spPr>
      </p:pic>
    </p:spTree>
    <p:extLst>
      <p:ext uri="{BB962C8B-B14F-4D97-AF65-F5344CB8AC3E}">
        <p14:creationId xmlns:p14="http://schemas.microsoft.com/office/powerpoint/2010/main" val="1545140585"/>
      </p:ext>
    </p:extLst>
  </p:cSld>
  <p:clrMap bg1="lt1" tx1="dk1" bg2="lt2" tx2="dk2" accent1="accent1" accent2="accent2" accent3="accent3" accent4="accent4" accent5="accent5" accent6="accent6" hlink="hlink" folHlink="folHlink"/>
  <p:sldLayoutIdLst>
    <p:sldLayoutId id="2147483655" r:id="rId1"/>
    <p:sldLayoutId id="2147483656" r:id="rId2"/>
    <p:sldLayoutId id="2147483657" r:id="rId3"/>
    <p:sldLayoutId id="2147483658" r:id="rId4"/>
    <p:sldLayoutId id="2147483659" r:id="rId5"/>
  </p:sldLayoutIdLst>
  <p:timing>
    <p:tnLst>
      <p:par>
        <p:cTn id="1" dur="indefinite" restart="never" nodeType="tmRoot"/>
      </p:par>
    </p:tnLst>
  </p:timing>
  <p:txStyles>
    <p:titleStyle>
      <a:lvl1pPr algn="ctr" defTabSz="4174769" rtl="0" eaLnBrk="1" latinLnBrk="0" hangingPunct="1">
        <a:spcBef>
          <a:spcPct val="0"/>
        </a:spcBef>
        <a:buNone/>
        <a:defRPr sz="20100" kern="1200">
          <a:solidFill>
            <a:schemeClr val="tx1"/>
          </a:solidFill>
          <a:latin typeface="+mj-lt"/>
          <a:ea typeface="+mj-ea"/>
          <a:cs typeface="+mj-cs"/>
        </a:defRPr>
      </a:lvl1pPr>
    </p:titleStyle>
    <p:bodyStyle>
      <a:lvl1pPr marL="1565539" indent="-1565539" algn="l" defTabSz="4174769" rtl="0" eaLnBrk="1" latinLnBrk="0" hangingPunct="1">
        <a:spcBef>
          <a:spcPct val="20000"/>
        </a:spcBef>
        <a:buFont typeface="Arial" pitchFamily="34" charset="0"/>
        <a:buChar char="•"/>
        <a:defRPr sz="14500" kern="1200">
          <a:solidFill>
            <a:schemeClr val="tx1"/>
          </a:solidFill>
          <a:latin typeface="+mn-lt"/>
          <a:ea typeface="+mn-ea"/>
          <a:cs typeface="+mn-cs"/>
        </a:defRPr>
      </a:lvl1pPr>
      <a:lvl2pPr marL="3391998" indent="-1304616" algn="l" defTabSz="4174769" rtl="0" eaLnBrk="1" latinLnBrk="0" hangingPunct="1">
        <a:spcBef>
          <a:spcPct val="20000"/>
        </a:spcBef>
        <a:buFont typeface="Arial" pitchFamily="34" charset="0"/>
        <a:buChar char="–"/>
        <a:defRPr sz="12900" kern="1200">
          <a:solidFill>
            <a:schemeClr val="tx1"/>
          </a:solidFill>
          <a:latin typeface="+mn-lt"/>
          <a:ea typeface="+mn-ea"/>
          <a:cs typeface="+mn-cs"/>
        </a:defRPr>
      </a:lvl2pPr>
      <a:lvl3pPr marL="5218461" indent="-1043692" algn="l" defTabSz="4174769" rtl="0" eaLnBrk="1" latinLnBrk="0" hangingPunct="1">
        <a:spcBef>
          <a:spcPct val="20000"/>
        </a:spcBef>
        <a:buFont typeface="Arial" pitchFamily="34" charset="0"/>
        <a:buChar char="•"/>
        <a:defRPr sz="11000" kern="1200">
          <a:solidFill>
            <a:schemeClr val="tx1"/>
          </a:solidFill>
          <a:latin typeface="+mn-lt"/>
          <a:ea typeface="+mn-ea"/>
          <a:cs typeface="+mn-cs"/>
        </a:defRPr>
      </a:lvl3pPr>
      <a:lvl4pPr marL="7305843" indent="-1043692" algn="l" defTabSz="4174769" rtl="0" eaLnBrk="1" latinLnBrk="0" hangingPunct="1">
        <a:spcBef>
          <a:spcPct val="20000"/>
        </a:spcBef>
        <a:buFont typeface="Arial" pitchFamily="34" charset="0"/>
        <a:buChar char="–"/>
        <a:defRPr sz="9100" kern="1200">
          <a:solidFill>
            <a:schemeClr val="tx1"/>
          </a:solidFill>
          <a:latin typeface="+mn-lt"/>
          <a:ea typeface="+mn-ea"/>
          <a:cs typeface="+mn-cs"/>
        </a:defRPr>
      </a:lvl4pPr>
      <a:lvl5pPr marL="9393230" indent="-1043692" algn="l" defTabSz="4174769" rtl="0" eaLnBrk="1" latinLnBrk="0" hangingPunct="1">
        <a:spcBef>
          <a:spcPct val="20000"/>
        </a:spcBef>
        <a:buFont typeface="Arial" pitchFamily="34" charset="0"/>
        <a:buChar char="»"/>
        <a:defRPr sz="9100" kern="1200">
          <a:solidFill>
            <a:schemeClr val="tx1"/>
          </a:solidFill>
          <a:latin typeface="+mn-lt"/>
          <a:ea typeface="+mn-ea"/>
          <a:cs typeface="+mn-cs"/>
        </a:defRPr>
      </a:lvl5pPr>
      <a:lvl6pPr marL="11480613" indent="-1043692" algn="l" defTabSz="4174769" rtl="0" eaLnBrk="1" latinLnBrk="0" hangingPunct="1">
        <a:spcBef>
          <a:spcPct val="20000"/>
        </a:spcBef>
        <a:buFont typeface="Arial" pitchFamily="34" charset="0"/>
        <a:buChar char="•"/>
        <a:defRPr sz="9100" kern="1200">
          <a:solidFill>
            <a:schemeClr val="tx1"/>
          </a:solidFill>
          <a:latin typeface="+mn-lt"/>
          <a:ea typeface="+mn-ea"/>
          <a:cs typeface="+mn-cs"/>
        </a:defRPr>
      </a:lvl6pPr>
      <a:lvl7pPr marL="13567995" indent="-1043692" algn="l" defTabSz="4174769" rtl="0" eaLnBrk="1" latinLnBrk="0" hangingPunct="1">
        <a:spcBef>
          <a:spcPct val="20000"/>
        </a:spcBef>
        <a:buFont typeface="Arial" pitchFamily="34" charset="0"/>
        <a:buChar char="•"/>
        <a:defRPr sz="9100" kern="1200">
          <a:solidFill>
            <a:schemeClr val="tx1"/>
          </a:solidFill>
          <a:latin typeface="+mn-lt"/>
          <a:ea typeface="+mn-ea"/>
          <a:cs typeface="+mn-cs"/>
        </a:defRPr>
      </a:lvl7pPr>
      <a:lvl8pPr marL="15655384" indent="-1043692" algn="l" defTabSz="4174769" rtl="0" eaLnBrk="1" latinLnBrk="0" hangingPunct="1">
        <a:spcBef>
          <a:spcPct val="20000"/>
        </a:spcBef>
        <a:buFont typeface="Arial" pitchFamily="34" charset="0"/>
        <a:buChar char="•"/>
        <a:defRPr sz="9100" kern="1200">
          <a:solidFill>
            <a:schemeClr val="tx1"/>
          </a:solidFill>
          <a:latin typeface="+mn-lt"/>
          <a:ea typeface="+mn-ea"/>
          <a:cs typeface="+mn-cs"/>
        </a:defRPr>
      </a:lvl8pPr>
      <a:lvl9pPr marL="17742766" indent="-1043692" algn="l" defTabSz="4174769" rtl="0" eaLnBrk="1" latinLnBrk="0" hangingPunct="1">
        <a:spcBef>
          <a:spcPct val="20000"/>
        </a:spcBef>
        <a:buFont typeface="Arial" pitchFamily="34" charset="0"/>
        <a:buChar char="•"/>
        <a:defRPr sz="9100" kern="1200">
          <a:solidFill>
            <a:schemeClr val="tx1"/>
          </a:solidFill>
          <a:latin typeface="+mn-lt"/>
          <a:ea typeface="+mn-ea"/>
          <a:cs typeface="+mn-cs"/>
        </a:defRPr>
      </a:lvl9pPr>
    </p:bodyStyle>
    <p:otherStyle>
      <a:defPPr>
        <a:defRPr lang="sv-SE"/>
      </a:defPPr>
      <a:lvl1pPr marL="0" algn="l" defTabSz="4174769" rtl="0" eaLnBrk="1" latinLnBrk="0" hangingPunct="1">
        <a:defRPr sz="8300" kern="1200">
          <a:solidFill>
            <a:schemeClr val="tx1"/>
          </a:solidFill>
          <a:latin typeface="+mn-lt"/>
          <a:ea typeface="+mn-ea"/>
          <a:cs typeface="+mn-cs"/>
        </a:defRPr>
      </a:lvl1pPr>
      <a:lvl2pPr marL="2087382" algn="l" defTabSz="4174769" rtl="0" eaLnBrk="1" latinLnBrk="0" hangingPunct="1">
        <a:defRPr sz="8300" kern="1200">
          <a:solidFill>
            <a:schemeClr val="tx1"/>
          </a:solidFill>
          <a:latin typeface="+mn-lt"/>
          <a:ea typeface="+mn-ea"/>
          <a:cs typeface="+mn-cs"/>
        </a:defRPr>
      </a:lvl2pPr>
      <a:lvl3pPr marL="4174769" algn="l" defTabSz="4174769" rtl="0" eaLnBrk="1" latinLnBrk="0" hangingPunct="1">
        <a:defRPr sz="8300" kern="1200">
          <a:solidFill>
            <a:schemeClr val="tx1"/>
          </a:solidFill>
          <a:latin typeface="+mn-lt"/>
          <a:ea typeface="+mn-ea"/>
          <a:cs typeface="+mn-cs"/>
        </a:defRPr>
      </a:lvl3pPr>
      <a:lvl4pPr marL="6262151" algn="l" defTabSz="4174769" rtl="0" eaLnBrk="1" latinLnBrk="0" hangingPunct="1">
        <a:defRPr sz="8300" kern="1200">
          <a:solidFill>
            <a:schemeClr val="tx1"/>
          </a:solidFill>
          <a:latin typeface="+mn-lt"/>
          <a:ea typeface="+mn-ea"/>
          <a:cs typeface="+mn-cs"/>
        </a:defRPr>
      </a:lvl4pPr>
      <a:lvl5pPr marL="8349535" algn="l" defTabSz="4174769" rtl="0" eaLnBrk="1" latinLnBrk="0" hangingPunct="1">
        <a:defRPr sz="8300" kern="1200">
          <a:solidFill>
            <a:schemeClr val="tx1"/>
          </a:solidFill>
          <a:latin typeface="+mn-lt"/>
          <a:ea typeface="+mn-ea"/>
          <a:cs typeface="+mn-cs"/>
        </a:defRPr>
      </a:lvl5pPr>
      <a:lvl6pPr marL="10436922" algn="l" defTabSz="4174769" rtl="0" eaLnBrk="1" latinLnBrk="0" hangingPunct="1">
        <a:defRPr sz="8300" kern="1200">
          <a:solidFill>
            <a:schemeClr val="tx1"/>
          </a:solidFill>
          <a:latin typeface="+mn-lt"/>
          <a:ea typeface="+mn-ea"/>
          <a:cs typeface="+mn-cs"/>
        </a:defRPr>
      </a:lvl6pPr>
      <a:lvl7pPr marL="12524305" algn="l" defTabSz="4174769" rtl="0" eaLnBrk="1" latinLnBrk="0" hangingPunct="1">
        <a:defRPr sz="8300" kern="1200">
          <a:solidFill>
            <a:schemeClr val="tx1"/>
          </a:solidFill>
          <a:latin typeface="+mn-lt"/>
          <a:ea typeface="+mn-ea"/>
          <a:cs typeface="+mn-cs"/>
        </a:defRPr>
      </a:lvl7pPr>
      <a:lvl8pPr marL="14611687" algn="l" defTabSz="4174769" rtl="0" eaLnBrk="1" latinLnBrk="0" hangingPunct="1">
        <a:defRPr sz="8300" kern="1200">
          <a:solidFill>
            <a:schemeClr val="tx1"/>
          </a:solidFill>
          <a:latin typeface="+mn-lt"/>
          <a:ea typeface="+mn-ea"/>
          <a:cs typeface="+mn-cs"/>
        </a:defRPr>
      </a:lvl8pPr>
      <a:lvl9pPr marL="16699074" algn="l" defTabSz="4174769" rtl="0" eaLnBrk="1" latinLnBrk="0" hangingPunct="1">
        <a:defRPr sz="83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hyperlink" Target="mailto:Kristoffer.Holm@psy.lu.se" TargetMode="External"/><Relationship Id="rId1" Type="http://schemas.openxmlformats.org/officeDocument/2006/relationships/slideLayout" Target="../slideLayouts/slideLayout1.xml"/><Relationship Id="rId4" Type="http://schemas.openxmlformats.org/officeDocument/2006/relationships/image" Target="../media/image3.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 name="Platshållare för text 109"/>
          <p:cNvSpPr>
            <a:spLocks noGrp="1"/>
          </p:cNvSpPr>
          <p:nvPr>
            <p:ph type="body" sz="quarter" idx="10"/>
          </p:nvPr>
        </p:nvSpPr>
        <p:spPr/>
        <p:txBody>
          <a:bodyPr/>
          <a:lstStyle/>
          <a:p>
            <a:r>
              <a:rPr lang="sv-SE" dirty="0" smtClean="0"/>
              <a:t>Ohövliga beteenden i arbetslivet, organisatoriska faktorer, arbetsplatsmobbning och välbefinnande: Resultat från en pilotstudie</a:t>
            </a:r>
            <a:endParaRPr lang="sv-SE" dirty="0"/>
          </a:p>
        </p:txBody>
      </p:sp>
      <p:sp>
        <p:nvSpPr>
          <p:cNvPr id="114" name="Platshållare för text 113"/>
          <p:cNvSpPr>
            <a:spLocks noGrp="1"/>
          </p:cNvSpPr>
          <p:nvPr>
            <p:ph type="body" sz="quarter" idx="15"/>
          </p:nvPr>
        </p:nvSpPr>
        <p:spPr>
          <a:xfrm>
            <a:off x="1386460" y="24189499"/>
            <a:ext cx="27435048" cy="10608251"/>
          </a:xfrm>
        </p:spPr>
        <p:txBody>
          <a:bodyPr/>
          <a:lstStyle/>
          <a:p>
            <a:pPr marL="685800" indent="-685800">
              <a:buFont typeface="Arial" panose="020B0604020202020204" pitchFamily="34" charset="0"/>
              <a:buChar char="•"/>
            </a:pPr>
            <a:r>
              <a:rPr lang="sv-SE" sz="3600" b="1" i="1" dirty="0" smtClean="0"/>
              <a:t>N</a:t>
            </a:r>
            <a:r>
              <a:rPr lang="sv-SE" sz="3600" b="1" dirty="0" smtClean="0"/>
              <a:t> = 120 respondenter (13 män, 106 kvinnor) via bekvämlighetsurval online</a:t>
            </a:r>
          </a:p>
          <a:p>
            <a:pPr marL="685800" indent="-685800">
              <a:buFont typeface="Arial" panose="020B0604020202020204" pitchFamily="34" charset="0"/>
              <a:buChar char="•"/>
            </a:pPr>
            <a:r>
              <a:rPr lang="sv-SE" sz="3600" b="1" dirty="0" smtClean="0"/>
              <a:t>Frågor kring </a:t>
            </a:r>
          </a:p>
          <a:p>
            <a:pPr marL="2773182" lvl="1" indent="-685800">
              <a:buFont typeface="Arial" panose="020B0604020202020204" pitchFamily="34" charset="0"/>
              <a:buChar char="•"/>
            </a:pPr>
            <a:r>
              <a:rPr lang="sv-SE" sz="3100" b="1" dirty="0"/>
              <a:t>U</a:t>
            </a:r>
            <a:r>
              <a:rPr lang="sv-SE" sz="3100" b="1" dirty="0" smtClean="0"/>
              <a:t>pplevd, bevittnad och utövad ohövlighet (Cortina m fl., 2001)</a:t>
            </a:r>
          </a:p>
          <a:p>
            <a:pPr marL="2773182" lvl="1" indent="-685800">
              <a:buFont typeface="Arial" panose="020B0604020202020204" pitchFamily="34" charset="0"/>
              <a:buChar char="•"/>
            </a:pPr>
            <a:r>
              <a:rPr lang="sv-SE" sz="3100" b="1" dirty="0" smtClean="0"/>
              <a:t>Upplevd rättvisa på arbetsplatsen (Ambrose &amp; </a:t>
            </a:r>
            <a:r>
              <a:rPr lang="sv-SE" sz="3100" b="1" dirty="0" err="1" smtClean="0"/>
              <a:t>Schmike</a:t>
            </a:r>
            <a:r>
              <a:rPr lang="sv-SE" sz="3100" b="1" dirty="0" smtClean="0"/>
              <a:t>, 2009; Berthelsen m fl., 2014; Donovan m fl., 1998)</a:t>
            </a:r>
          </a:p>
          <a:p>
            <a:pPr marL="2773182" lvl="1" indent="-685800">
              <a:buFont typeface="Arial" panose="020B0604020202020204" pitchFamily="34" charset="0"/>
              <a:buChar char="•"/>
            </a:pPr>
            <a:r>
              <a:rPr lang="sv-SE" sz="3100" b="1" dirty="0" smtClean="0"/>
              <a:t>Upplevd och bevittnad mobbning, kontroll och socialt stöd (Berthelsen m fl., 2014)</a:t>
            </a:r>
          </a:p>
          <a:p>
            <a:pPr marL="2773182" lvl="1" indent="-685800">
              <a:buFont typeface="Arial" panose="020B0604020202020204" pitchFamily="34" charset="0"/>
              <a:buChar char="•"/>
            </a:pPr>
            <a:r>
              <a:rPr lang="sv-SE" sz="3100" b="1" dirty="0" smtClean="0"/>
              <a:t>Förankring i organisationen (Crossley m fl., 2007)</a:t>
            </a:r>
          </a:p>
          <a:p>
            <a:pPr marL="2773182" lvl="1" indent="-685800">
              <a:buFont typeface="Arial" panose="020B0604020202020204" pitchFamily="34" charset="0"/>
              <a:buChar char="•"/>
            </a:pPr>
            <a:r>
              <a:rPr lang="sv-SE" sz="3100" b="1" dirty="0" smtClean="0"/>
              <a:t>Välbefinnande (Bech m fl., 2003)</a:t>
            </a:r>
          </a:p>
          <a:p>
            <a:pPr marL="685800" indent="-685800">
              <a:buFont typeface="Arial" panose="020B0604020202020204" pitchFamily="34" charset="0"/>
              <a:buChar char="•"/>
            </a:pPr>
            <a:r>
              <a:rPr lang="sv-SE" sz="3600" b="1" dirty="0" smtClean="0"/>
              <a:t>Resultaten visade signifikanta interrelationer mellan ohövlighet, organisatoriska faktorer, arbetsplatsmobbning och välbefinnande</a:t>
            </a:r>
          </a:p>
          <a:p>
            <a:pPr marL="685800" indent="-685800">
              <a:buFont typeface="Arial" panose="020B0604020202020204" pitchFamily="34" charset="0"/>
              <a:buChar char="•"/>
            </a:pPr>
            <a:r>
              <a:rPr lang="sv-SE" sz="3600" b="1" dirty="0"/>
              <a:t>Resultat från hierarkiska regressionsanalyser visade även att upplevd ohövlighet förklarar unik varians i välbefinnande (</a:t>
            </a:r>
            <a:r>
              <a:rPr lang="sv-SE" sz="3600" b="1" i="1" dirty="0" smtClean="0"/>
              <a:t>ΔR²</a:t>
            </a:r>
            <a:r>
              <a:rPr lang="sv-SE" sz="3600" b="1" dirty="0" smtClean="0"/>
              <a:t> </a:t>
            </a:r>
            <a:r>
              <a:rPr lang="sv-SE" sz="3600" b="1" dirty="0"/>
              <a:t>= .</a:t>
            </a:r>
            <a:r>
              <a:rPr lang="sv-SE" sz="3600" b="1" dirty="0" smtClean="0"/>
              <a:t>18), </a:t>
            </a:r>
            <a:r>
              <a:rPr lang="sv-SE" sz="3600" b="1" dirty="0"/>
              <a:t>utöver bidraget från upplevd arbetsplatsmobbning (</a:t>
            </a:r>
            <a:r>
              <a:rPr lang="sv-SE" sz="3600" b="1" i="1" dirty="0" smtClean="0"/>
              <a:t>R²</a:t>
            </a:r>
            <a:r>
              <a:rPr lang="sv-SE" sz="3600" b="1" dirty="0" smtClean="0"/>
              <a:t> </a:t>
            </a:r>
            <a:r>
              <a:rPr lang="sv-SE" sz="3600" b="1" dirty="0"/>
              <a:t>= .09</a:t>
            </a:r>
            <a:r>
              <a:rPr lang="sv-SE" sz="3600" b="1" dirty="0" smtClean="0"/>
              <a:t>)</a:t>
            </a:r>
          </a:p>
          <a:p>
            <a:pPr marL="685800" indent="-685800">
              <a:buFont typeface="Arial" panose="020B0604020202020204" pitchFamily="34" charset="0"/>
              <a:buChar char="•"/>
            </a:pPr>
            <a:r>
              <a:rPr lang="sv-SE" sz="3600" b="1" dirty="0"/>
              <a:t>De preliminära resultaten från pilotstudien tyder på att även lågintensiva negativa arbetsplatsbeteenden, såsom ohövlighet, kan bidra negativt till </a:t>
            </a:r>
            <a:r>
              <a:rPr lang="sv-SE" sz="3600" b="1" dirty="0" smtClean="0"/>
              <a:t>välbefinnande</a:t>
            </a:r>
          </a:p>
          <a:p>
            <a:endParaRPr lang="en-US" sz="3600" b="1" dirty="0" smtClean="0"/>
          </a:p>
        </p:txBody>
      </p:sp>
      <p:sp>
        <p:nvSpPr>
          <p:cNvPr id="115" name="Platshållare för text 114"/>
          <p:cNvSpPr>
            <a:spLocks noGrp="1"/>
          </p:cNvSpPr>
          <p:nvPr>
            <p:ph type="body" sz="quarter" idx="16"/>
          </p:nvPr>
        </p:nvSpPr>
        <p:spPr>
          <a:xfrm>
            <a:off x="1818609" y="39882501"/>
            <a:ext cx="27363039" cy="1368158"/>
          </a:xfrm>
        </p:spPr>
        <p:txBody>
          <a:bodyPr/>
          <a:lstStyle/>
          <a:p>
            <a:r>
              <a:rPr lang="sv-SE" dirty="0" smtClean="0"/>
              <a:t>Kontakt: </a:t>
            </a:r>
            <a:endParaRPr lang="sv-SE" dirty="0" smtClean="0"/>
          </a:p>
          <a:p>
            <a:r>
              <a:rPr lang="sv-SE" dirty="0" smtClean="0"/>
              <a:t>Kristoffer </a:t>
            </a:r>
            <a:r>
              <a:rPr lang="sv-SE" dirty="0" smtClean="0"/>
              <a:t>Holm, Institutionen för psykologi, Lunds Universitet</a:t>
            </a:r>
            <a:br>
              <a:rPr lang="sv-SE" dirty="0" smtClean="0"/>
            </a:br>
            <a:r>
              <a:rPr lang="sv-SE" dirty="0" smtClean="0">
                <a:hlinkClick r:id="rId2"/>
              </a:rPr>
              <a:t>Kristoffer.Holm@psy.lu.se</a:t>
            </a:r>
            <a:endParaRPr lang="sv-SE" dirty="0" smtClean="0"/>
          </a:p>
          <a:p>
            <a:endParaRPr lang="sv-SE" dirty="0"/>
          </a:p>
        </p:txBody>
      </p:sp>
      <p:sp>
        <p:nvSpPr>
          <p:cNvPr id="116" name="Platshållare för text 115"/>
          <p:cNvSpPr>
            <a:spLocks noGrp="1"/>
          </p:cNvSpPr>
          <p:nvPr>
            <p:ph type="body" sz="quarter" idx="17"/>
          </p:nvPr>
        </p:nvSpPr>
        <p:spPr>
          <a:xfrm>
            <a:off x="1026321" y="6465248"/>
            <a:ext cx="28155327" cy="10153129"/>
          </a:xfrm>
        </p:spPr>
        <p:txBody>
          <a:bodyPr/>
          <a:lstStyle/>
          <a:p>
            <a:pPr algn="just"/>
            <a:r>
              <a:rPr lang="sv-SE" sz="3600" dirty="0" smtClean="0"/>
              <a:t>Ohövliga beteenden i arbetslivet kännetecknas av en låg intensitet, tvetydig avsikt att skada, samt att de bryter mot normer för ömsesidig respekt på arbetsplatsen (Andersson &amp; Pearson, 1999). Ohövlighet skiljer sig på så vis från grövre former av kränkningar, där avsikten att skada är tydligare, och där beteendets intensitet kan vara mer påtaglig (</a:t>
            </a:r>
            <a:r>
              <a:rPr lang="sv-SE" sz="3600" dirty="0" err="1" smtClean="0"/>
              <a:t>Hershcovis</a:t>
            </a:r>
            <a:r>
              <a:rPr lang="sv-SE" sz="3600" dirty="0" smtClean="0"/>
              <a:t>, 2011). </a:t>
            </a:r>
          </a:p>
          <a:p>
            <a:pPr algn="just"/>
            <a:endParaRPr lang="sv-SE" sz="3600" dirty="0" smtClean="0"/>
          </a:p>
          <a:p>
            <a:pPr algn="just"/>
            <a:r>
              <a:rPr lang="sv-SE" sz="3600" dirty="0" smtClean="0"/>
              <a:t>Tidigare forskning har visat på samband mellan att ha utsatts för ohövlighet på arbetsplatsen, och att uppleva lägre nivåer av fysisk och mental hälsa (Lim m fl., 2008), samt lägre nivåer av välbefinnande (Holm m fl., 2015; Torkelson m fl., 2016). Det har emellertid inte undersökts om orsaken till de lägre nivåerna av hälsa och välbefinnande beror på det unika bidraget av ohövlighet, eller om det är en effekt av att de som utsatts för ohövlighet också kan ha utsatts för arbetsplatsmobbning. </a:t>
            </a:r>
          </a:p>
          <a:p>
            <a:pPr algn="just"/>
            <a:endParaRPr lang="sv-SE" dirty="0"/>
          </a:p>
        </p:txBody>
      </p:sp>
      <p:sp>
        <p:nvSpPr>
          <p:cNvPr id="118" name="Platshållare för text 117"/>
          <p:cNvSpPr>
            <a:spLocks noGrp="1"/>
          </p:cNvSpPr>
          <p:nvPr>
            <p:ph type="body" sz="quarter" idx="19"/>
          </p:nvPr>
        </p:nvSpPr>
        <p:spPr/>
        <p:txBody>
          <a:bodyPr/>
          <a:lstStyle/>
          <a:p>
            <a:r>
              <a:rPr lang="sv-SE" dirty="0" smtClean="0"/>
              <a:t>Kristoffer Holm, Eva Torkelson, &amp; Martin Bäckström</a:t>
            </a:r>
            <a:endParaRPr lang="sv-SE" dirty="0"/>
          </a:p>
        </p:txBody>
      </p:sp>
      <p:sp>
        <p:nvSpPr>
          <p:cNvPr id="2" name="textruta 1"/>
          <p:cNvSpPr txBox="1"/>
          <p:nvPr/>
        </p:nvSpPr>
        <p:spPr>
          <a:xfrm flipH="1">
            <a:off x="1818609" y="22610997"/>
            <a:ext cx="9752372" cy="1369606"/>
          </a:xfrm>
          <a:prstGeom prst="rect">
            <a:avLst/>
          </a:prstGeom>
          <a:noFill/>
        </p:spPr>
        <p:txBody>
          <a:bodyPr wrap="square" rtlCol="0">
            <a:spAutoFit/>
          </a:bodyPr>
          <a:lstStyle/>
          <a:p>
            <a:r>
              <a:rPr lang="sv-SE" dirty="0" smtClean="0">
                <a:solidFill>
                  <a:srgbClr val="9A5A14"/>
                </a:solidFill>
                <a:latin typeface="Adobe Garamond Pro" panose="02020502060506020403" pitchFamily="18" charset="0"/>
              </a:rPr>
              <a:t>Metod och Resultat</a:t>
            </a:r>
            <a:endParaRPr lang="en-US" dirty="0">
              <a:solidFill>
                <a:srgbClr val="9A5A14"/>
              </a:solidFill>
              <a:latin typeface="Adobe Garamond Pro" panose="02020502060506020403" pitchFamily="18" charset="0"/>
            </a:endParaRPr>
          </a:p>
        </p:txBody>
      </p:sp>
      <p:pic>
        <p:nvPicPr>
          <p:cNvPr id="26" name="Bildobjekt 25"/>
          <p:cNvPicPr>
            <a:picLocks noChangeAspect="1"/>
          </p:cNvPicPr>
          <p:nvPr/>
        </p:nvPicPr>
        <p:blipFill>
          <a:blip r:embed="rId3"/>
          <a:stretch>
            <a:fillRect/>
          </a:stretch>
        </p:blipFill>
        <p:spPr>
          <a:xfrm>
            <a:off x="16154034" y="26300806"/>
            <a:ext cx="13516097" cy="9685200"/>
          </a:xfrm>
          <a:prstGeom prst="rect">
            <a:avLst/>
          </a:prstGeom>
        </p:spPr>
      </p:pic>
      <p:sp>
        <p:nvSpPr>
          <p:cNvPr id="27" name="textruta 26"/>
          <p:cNvSpPr txBox="1"/>
          <p:nvPr/>
        </p:nvSpPr>
        <p:spPr>
          <a:xfrm>
            <a:off x="1818609" y="35445822"/>
            <a:ext cx="27851522" cy="3585597"/>
          </a:xfrm>
          <a:prstGeom prst="rect">
            <a:avLst/>
          </a:prstGeom>
          <a:noFill/>
        </p:spPr>
        <p:txBody>
          <a:bodyPr wrap="square" rtlCol="0">
            <a:spAutoFit/>
          </a:bodyPr>
          <a:lstStyle/>
          <a:p>
            <a:r>
              <a:rPr lang="sv-SE" dirty="0" smtClean="0">
                <a:solidFill>
                  <a:srgbClr val="9A5A14"/>
                </a:solidFill>
                <a:latin typeface="Adobe Garamond Pro" panose="02020502060506020403" pitchFamily="18" charset="0"/>
              </a:rPr>
              <a:t>Framtida forskning</a:t>
            </a:r>
          </a:p>
          <a:p>
            <a:pPr marL="685800" indent="-685800">
              <a:buFont typeface="Arial" panose="020B0604020202020204" pitchFamily="34" charset="0"/>
              <a:buChar char="•"/>
            </a:pPr>
            <a:r>
              <a:rPr lang="sv-SE" sz="3600" b="1" dirty="0" smtClean="0">
                <a:latin typeface="Frutiger 45 Light"/>
              </a:rPr>
              <a:t>Kommande steg är att pröva om upplevd ohövlighet är relaterat till lägre välbefinnande över tid</a:t>
            </a:r>
          </a:p>
          <a:p>
            <a:pPr marL="685800" indent="-685800">
              <a:buFont typeface="Arial" panose="020B0604020202020204" pitchFamily="34" charset="0"/>
              <a:buChar char="•"/>
            </a:pPr>
            <a:r>
              <a:rPr lang="sv-SE" sz="3600" b="1" dirty="0" smtClean="0">
                <a:latin typeface="Frutiger 45 Light"/>
              </a:rPr>
              <a:t>Även utforska om upplevd rättvisa </a:t>
            </a:r>
            <a:r>
              <a:rPr lang="sv-SE" sz="3600" b="1" dirty="0" err="1" smtClean="0">
                <a:latin typeface="Frutiger 45 Light"/>
              </a:rPr>
              <a:t>medierar</a:t>
            </a:r>
            <a:r>
              <a:rPr lang="sv-SE" sz="3600" b="1" dirty="0" smtClean="0">
                <a:latin typeface="Frutiger 45 Light"/>
              </a:rPr>
              <a:t> sambandet mellan bevittnad och utövad ohövlighet</a:t>
            </a:r>
          </a:p>
          <a:p>
            <a:pPr marL="685800" indent="-685800">
              <a:buFont typeface="Arial" panose="020B0604020202020204" pitchFamily="34" charset="0"/>
              <a:buChar char="•"/>
            </a:pPr>
            <a:r>
              <a:rPr lang="sv-SE" sz="3600" b="1" dirty="0" smtClean="0">
                <a:latin typeface="Frutiger 45 Light"/>
              </a:rPr>
              <a:t>Undersöka om kontroll, socialt stöd och förankring modererar relationen mellan bevittnad och utövad ohövlighet över tid</a:t>
            </a:r>
          </a:p>
          <a:p>
            <a:pPr marL="685800" indent="-685800">
              <a:buFont typeface="Arial" panose="020B0604020202020204" pitchFamily="34" charset="0"/>
              <a:buChar char="•"/>
            </a:pPr>
            <a:r>
              <a:rPr lang="sv-SE" sz="3600" b="1" dirty="0" smtClean="0">
                <a:latin typeface="Frutiger 45 Light"/>
              </a:rPr>
              <a:t>Undersöka om ohövlighet över tid är associerat med ökade nivåer av arbetsplatsmobbning</a:t>
            </a:r>
          </a:p>
        </p:txBody>
      </p:sp>
      <p:pic>
        <p:nvPicPr>
          <p:cNvPr id="30" name="Bildobjekt 29"/>
          <p:cNvPicPr>
            <a:picLocks noChangeAspect="1"/>
          </p:cNvPicPr>
          <p:nvPr/>
        </p:nvPicPr>
        <p:blipFill>
          <a:blip r:embed="rId4"/>
          <a:stretch>
            <a:fillRect/>
          </a:stretch>
        </p:blipFill>
        <p:spPr>
          <a:xfrm>
            <a:off x="1831035" y="11568994"/>
            <a:ext cx="27084631" cy="10833108"/>
          </a:xfrm>
          <a:prstGeom prst="rect">
            <a:avLst/>
          </a:prstGeom>
        </p:spPr>
      </p:pic>
    </p:spTree>
    <p:extLst>
      <p:ext uri="{BB962C8B-B14F-4D97-AF65-F5344CB8AC3E}">
        <p14:creationId xmlns:p14="http://schemas.microsoft.com/office/powerpoint/2010/main" val="3125615383"/>
      </p:ext>
    </p:extLst>
  </p:cSld>
  <p:clrMapOvr>
    <a:masterClrMapping/>
  </p:clrMapOvr>
  <p:timing>
    <p:tnLst>
      <p:par>
        <p:cTn id="1" dur="indefinite" restart="never" nodeType="tmRoot"/>
      </p:par>
    </p:tnLst>
  </p:timing>
</p:sld>
</file>

<file path=ppt/theme/theme1.xml><?xml version="1.0" encoding="utf-8"?>
<a:theme xmlns:a="http://schemas.openxmlformats.org/drawingml/2006/main" name="LUengposterA0">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LUEng_Portrait</Template>
  <TotalTime>373</TotalTime>
  <Words>406</Words>
  <Application>Microsoft Office PowerPoint</Application>
  <PresentationFormat>Anpassad</PresentationFormat>
  <Paragraphs>23</Paragraphs>
  <Slides>1</Slides>
  <Notes>0</Notes>
  <HiddenSlides>0</HiddenSlides>
  <MMClips>0</MMClips>
  <ScaleCrop>false</ScaleCrop>
  <HeadingPairs>
    <vt:vector size="6" baseType="variant">
      <vt:variant>
        <vt:lpstr>Använt teckensnitt</vt:lpstr>
      </vt:variant>
      <vt:variant>
        <vt:i4>5</vt:i4>
      </vt:variant>
      <vt:variant>
        <vt:lpstr>Tema</vt:lpstr>
      </vt:variant>
      <vt:variant>
        <vt:i4>1</vt:i4>
      </vt:variant>
      <vt:variant>
        <vt:lpstr>Bildrubriker</vt:lpstr>
      </vt:variant>
      <vt:variant>
        <vt:i4>1</vt:i4>
      </vt:variant>
    </vt:vector>
  </HeadingPairs>
  <TitlesOfParts>
    <vt:vector size="7" baseType="lpstr">
      <vt:lpstr>Adobe Garamond Pro</vt:lpstr>
      <vt:lpstr>Arial</vt:lpstr>
      <vt:lpstr>Calibri</vt:lpstr>
      <vt:lpstr>Frutiger 45 Light</vt:lpstr>
      <vt:lpstr>Frutiger LT Std 55 Roman</vt:lpstr>
      <vt:lpstr>LUengposterA0</vt:lpstr>
      <vt:lpstr>PowerPoint-presentation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Kristoffer Holm</dc:creator>
  <cp:lastModifiedBy>Kristoffer Holm</cp:lastModifiedBy>
  <cp:revision>51</cp:revision>
  <dcterms:created xsi:type="dcterms:W3CDTF">2017-08-08T08:33:21Z</dcterms:created>
  <dcterms:modified xsi:type="dcterms:W3CDTF">2018-10-15T11:34:14Z</dcterms:modified>
</cp:coreProperties>
</file>